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8" r:id="rId2"/>
    <p:sldId id="259" r:id="rId3"/>
    <p:sldId id="256" r:id="rId4"/>
    <p:sldId id="257" r:id="rId5"/>
    <p:sldId id="260" r:id="rId6"/>
    <p:sldId id="263" r:id="rId7"/>
    <p:sldId id="262" r:id="rId8"/>
    <p:sldId id="264" r:id="rId9"/>
    <p:sldId id="265" r:id="rId10"/>
    <p:sldId id="266" r:id="rId11"/>
  </p:sldIdLst>
  <p:sldSz cx="6858000" cy="9144000" type="letter"/>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278"/>
    <a:srgbClr val="F6750A"/>
    <a:srgbClr val="D616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93" autoAdjust="0"/>
  </p:normalViewPr>
  <p:slideViewPr>
    <p:cSldViewPr>
      <p:cViewPr>
        <p:scale>
          <a:sx n="80" d="100"/>
          <a:sy n="80" d="100"/>
        </p:scale>
        <p:origin x="-792" y="-72"/>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cxnSp>
        <p:nvCxnSpPr>
          <p:cNvPr id="4" name="7 Conector recto"/>
          <p:cNvCxnSpPr/>
          <p:nvPr/>
        </p:nvCxnSpPr>
        <p:spPr>
          <a:xfrm>
            <a:off x="1096963" y="4733925"/>
            <a:ext cx="222885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12 Conector recto"/>
          <p:cNvCxnSpPr/>
          <p:nvPr/>
        </p:nvCxnSpPr>
        <p:spPr>
          <a:xfrm>
            <a:off x="3532188" y="4733925"/>
            <a:ext cx="222885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13 Elipse"/>
          <p:cNvSpPr/>
          <p:nvPr/>
        </p:nvSpPr>
        <p:spPr>
          <a:xfrm>
            <a:off x="3405188" y="4702175"/>
            <a:ext cx="34925" cy="60325"/>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8 Subtítulo"/>
          <p:cNvSpPr>
            <a:spLocks noGrp="1"/>
          </p:cNvSpPr>
          <p:nvPr>
            <p:ph type="subTitle" idx="1"/>
          </p:nvPr>
        </p:nvSpPr>
        <p:spPr>
          <a:xfrm>
            <a:off x="342900" y="4933072"/>
            <a:ext cx="6229350" cy="1524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8" name="27 Título"/>
          <p:cNvSpPr>
            <a:spLocks noGrp="1"/>
          </p:cNvSpPr>
          <p:nvPr>
            <p:ph type="ctrTitle"/>
          </p:nvPr>
        </p:nvSpPr>
        <p:spPr>
          <a:xfrm>
            <a:off x="342900" y="1911643"/>
            <a:ext cx="6229350" cy="26416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s-ES" smtClean="0"/>
              <a:t>Haga clic para modificar el estilo de título del patrón</a:t>
            </a:r>
            <a:endParaRPr lang="en-US"/>
          </a:p>
        </p:txBody>
      </p:sp>
      <p:sp>
        <p:nvSpPr>
          <p:cNvPr id="7" name="14 Marcador de fecha"/>
          <p:cNvSpPr>
            <a:spLocks noGrp="1"/>
          </p:cNvSpPr>
          <p:nvPr>
            <p:ph type="dt" sz="half" idx="10"/>
          </p:nvPr>
        </p:nvSpPr>
        <p:spPr/>
        <p:txBody>
          <a:bodyPr/>
          <a:lstStyle>
            <a:lvl1pPr>
              <a:defRPr/>
            </a:lvl1pPr>
          </a:lstStyle>
          <a:p>
            <a:pPr>
              <a:defRPr/>
            </a:pPr>
            <a:fld id="{235B2959-C14A-465B-B752-81109B568157}" type="datetimeFigureOut">
              <a:rPr lang="es-ES"/>
              <a:pPr>
                <a:defRPr/>
              </a:pPr>
              <a:t>19/10/2011</a:t>
            </a:fld>
            <a:endParaRPr lang="es-ES"/>
          </a:p>
        </p:txBody>
      </p:sp>
      <p:sp>
        <p:nvSpPr>
          <p:cNvPr id="8" name="15 Marcador de número de diapositiva"/>
          <p:cNvSpPr>
            <a:spLocks noGrp="1"/>
          </p:cNvSpPr>
          <p:nvPr>
            <p:ph type="sldNum" sz="quarter" idx="11"/>
          </p:nvPr>
        </p:nvSpPr>
        <p:spPr/>
        <p:txBody>
          <a:bodyPr/>
          <a:lstStyle>
            <a:lvl1pPr>
              <a:defRPr/>
            </a:lvl1pPr>
          </a:lstStyle>
          <a:p>
            <a:pPr>
              <a:defRPr/>
            </a:pPr>
            <a:fld id="{EA898BEC-72EA-4255-80A7-EFF7CD260F32}" type="slidenum">
              <a:rPr lang="es-ES"/>
              <a:pPr>
                <a:defRPr/>
              </a:pPr>
              <a:t>‹Nº›</a:t>
            </a:fld>
            <a:endParaRPr lang="es-ES"/>
          </a:p>
        </p:txBody>
      </p:sp>
      <p:sp>
        <p:nvSpPr>
          <p:cNvPr id="10" name="16 Marcador de pie de página"/>
          <p:cNvSpPr>
            <a:spLocks noGrp="1"/>
          </p:cNvSpPr>
          <p:nvPr>
            <p:ph type="ftr" sz="quarter" idx="12"/>
          </p:nvPr>
        </p:nvSpPr>
        <p:spPr/>
        <p:txBody>
          <a:bodyPr/>
          <a:lstStyle>
            <a:lvl1pPr>
              <a:defRPr/>
            </a:lvl1pPr>
          </a:lstStyle>
          <a:p>
            <a:pPr>
              <a:defRPr/>
            </a:pPr>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E11FFF10-49BE-4C57-AB03-48030023E278}" type="datetimeFigureOut">
              <a:rPr lang="es-ES"/>
              <a:pPr>
                <a:defRPr/>
              </a:pPr>
              <a:t>19/10/2011</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6A655622-DCFE-4628-94EE-0002F7436955}"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0" y="366185"/>
            <a:ext cx="1543050" cy="780203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342900" y="366185"/>
            <a:ext cx="4514850" cy="780203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7912A6CC-DBF9-48B3-A62D-30F35E1CC0D0}" type="datetimeFigureOut">
              <a:rPr lang="es-ES"/>
              <a:pPr>
                <a:defRPr/>
              </a:pPr>
              <a:t>19/10/2011</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0CEEAA86-130A-432B-85F9-44E553A35D4C}"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342900" y="2032000"/>
            <a:ext cx="6172200" cy="609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16 Título"/>
          <p:cNvSpPr>
            <a:spLocks noGrp="1"/>
          </p:cNvSpPr>
          <p:nvPr>
            <p:ph type="title"/>
          </p:nvPr>
        </p:nvSpPr>
        <p:spPr/>
        <p:txBody>
          <a:bodyPr rtlCol="0"/>
          <a:lstStyle/>
          <a:p>
            <a:r>
              <a:rPr lang="es-ES" smtClean="0"/>
              <a:t>Haga clic para modificar el estilo de título del patrón</a:t>
            </a:r>
            <a:endParaRPr lang="en-US"/>
          </a:p>
        </p:txBody>
      </p:sp>
      <p:sp>
        <p:nvSpPr>
          <p:cNvPr id="4" name="23 Marcador de fecha"/>
          <p:cNvSpPr>
            <a:spLocks noGrp="1"/>
          </p:cNvSpPr>
          <p:nvPr>
            <p:ph type="dt" sz="half" idx="10"/>
          </p:nvPr>
        </p:nvSpPr>
        <p:spPr/>
        <p:txBody>
          <a:bodyPr/>
          <a:lstStyle>
            <a:lvl1pPr>
              <a:defRPr/>
            </a:lvl1pPr>
          </a:lstStyle>
          <a:p>
            <a:pPr>
              <a:defRPr/>
            </a:pPr>
            <a:fld id="{4702B571-F13D-4DF3-83A1-19DC2BFEBF46}" type="datetimeFigureOut">
              <a:rPr lang="es-ES"/>
              <a:pPr>
                <a:defRPr/>
              </a:pPr>
              <a:t>19/10/2011</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B26B0968-B1C5-48AB-9A43-E1685D6B633C}"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cxnSp>
        <p:nvCxnSpPr>
          <p:cNvPr id="4" name="6 Conector recto"/>
          <p:cNvCxnSpPr/>
          <p:nvPr/>
        </p:nvCxnSpPr>
        <p:spPr>
          <a:xfrm>
            <a:off x="514350" y="6556375"/>
            <a:ext cx="5943600" cy="4763"/>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1 Título"/>
          <p:cNvSpPr>
            <a:spLocks noGrp="1"/>
          </p:cNvSpPr>
          <p:nvPr>
            <p:ph type="title"/>
          </p:nvPr>
        </p:nvSpPr>
        <p:spPr>
          <a:xfrm>
            <a:off x="514350" y="4673600"/>
            <a:ext cx="5943600" cy="18288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14350" y="6611819"/>
            <a:ext cx="5943600" cy="1312981"/>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80FE94E2-92B9-4074-AF41-5858D4DF300B}" type="datetimeFigureOut">
              <a:rPr lang="es-ES"/>
              <a:pPr>
                <a:defRPr/>
              </a:pPr>
              <a:t>19/10/2011</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B728BCD1-73D2-4817-AC3A-B9BE9D0DBD75}"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11" name="10 Marcador de contenido"/>
          <p:cNvSpPr>
            <a:spLocks noGrp="1"/>
          </p:cNvSpPr>
          <p:nvPr>
            <p:ph sz="half" idx="1"/>
          </p:nvPr>
        </p:nvSpPr>
        <p:spPr>
          <a:xfrm>
            <a:off x="342900" y="2032000"/>
            <a:ext cx="3044952" cy="609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2"/>
          </p:nvPr>
        </p:nvSpPr>
        <p:spPr>
          <a:xfrm>
            <a:off x="3486150" y="2032000"/>
            <a:ext cx="3044952" cy="609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3 Marcador de fecha"/>
          <p:cNvSpPr>
            <a:spLocks noGrp="1"/>
          </p:cNvSpPr>
          <p:nvPr>
            <p:ph type="dt" sz="half" idx="10"/>
          </p:nvPr>
        </p:nvSpPr>
        <p:spPr/>
        <p:txBody>
          <a:bodyPr/>
          <a:lstStyle>
            <a:lvl1pPr>
              <a:defRPr/>
            </a:lvl1pPr>
          </a:lstStyle>
          <a:p>
            <a:pPr>
              <a:defRPr/>
            </a:pPr>
            <a:fld id="{A250432A-1A0F-4E88-8B3D-6740CD7EE9A3}" type="datetimeFigureOut">
              <a:rPr lang="es-ES"/>
              <a:pPr>
                <a:defRPr/>
              </a:pPr>
              <a:t>19/10/2011</a:t>
            </a:fld>
            <a:endParaRPr lang="es-ES"/>
          </a:p>
        </p:txBody>
      </p:sp>
      <p:sp>
        <p:nvSpPr>
          <p:cNvPr id="6" name="9 Marcador de pie de página"/>
          <p:cNvSpPr>
            <a:spLocks noGrp="1"/>
          </p:cNvSpPr>
          <p:nvPr>
            <p:ph type="ftr" sz="quarter" idx="11"/>
          </p:nvPr>
        </p:nvSpPr>
        <p:spPr/>
        <p:txBody>
          <a:bodyPr/>
          <a:lstStyle>
            <a:lvl1pPr>
              <a:defRPr/>
            </a:lvl1pPr>
          </a:lstStyle>
          <a:p>
            <a:pPr>
              <a:defRPr/>
            </a:pPr>
            <a:endParaRPr lang="es-ES"/>
          </a:p>
        </p:txBody>
      </p:sp>
      <p:sp>
        <p:nvSpPr>
          <p:cNvPr id="7" name="21 Marcador de número de diapositiva"/>
          <p:cNvSpPr>
            <a:spLocks noGrp="1"/>
          </p:cNvSpPr>
          <p:nvPr>
            <p:ph type="sldNum" sz="quarter" idx="12"/>
          </p:nvPr>
        </p:nvSpPr>
        <p:spPr/>
        <p:txBody>
          <a:bodyPr/>
          <a:lstStyle>
            <a:lvl1pPr>
              <a:defRPr/>
            </a:lvl1pPr>
          </a:lstStyle>
          <a:p>
            <a:pPr>
              <a:defRPr/>
            </a:pPr>
            <a:fld id="{5656F7AF-884B-49BE-8A80-6BABAE592B6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cxnSp>
        <p:nvCxnSpPr>
          <p:cNvPr id="7" name="9 Conector recto"/>
          <p:cNvCxnSpPr/>
          <p:nvPr/>
        </p:nvCxnSpPr>
        <p:spPr>
          <a:xfrm>
            <a:off x="422275" y="2906713"/>
            <a:ext cx="2811463"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16 Conector recto"/>
          <p:cNvCxnSpPr/>
          <p:nvPr/>
        </p:nvCxnSpPr>
        <p:spPr>
          <a:xfrm>
            <a:off x="3565525" y="2906713"/>
            <a:ext cx="2813050"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2 Marcador de texto"/>
          <p:cNvSpPr>
            <a:spLocks noGrp="1"/>
          </p:cNvSpPr>
          <p:nvPr>
            <p:ph type="body" idx="1"/>
          </p:nvPr>
        </p:nvSpPr>
        <p:spPr>
          <a:xfrm>
            <a:off x="342900" y="1866124"/>
            <a:ext cx="3030141" cy="1016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32" name="31 Marcador de contenido"/>
          <p:cNvSpPr>
            <a:spLocks noGrp="1"/>
          </p:cNvSpPr>
          <p:nvPr>
            <p:ph sz="half" idx="2"/>
          </p:nvPr>
        </p:nvSpPr>
        <p:spPr>
          <a:xfrm>
            <a:off x="342900" y="2935861"/>
            <a:ext cx="3028950" cy="52181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34" name="33 Marcador de contenido"/>
          <p:cNvSpPr>
            <a:spLocks noGrp="1"/>
          </p:cNvSpPr>
          <p:nvPr>
            <p:ph sz="quarter" idx="4"/>
          </p:nvPr>
        </p:nvSpPr>
        <p:spPr>
          <a:xfrm>
            <a:off x="3487341" y="2935861"/>
            <a:ext cx="3028950" cy="52181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 name="1 Título"/>
          <p:cNvSpPr>
            <a:spLocks noGrp="1"/>
          </p:cNvSpPr>
          <p:nvPr>
            <p:ph type="title"/>
          </p:nvPr>
        </p:nvSpPr>
        <p:spPr>
          <a:xfrm>
            <a:off x="342900" y="207264"/>
            <a:ext cx="6172200" cy="1524000"/>
          </a:xfrm>
        </p:spPr>
        <p:txBody>
          <a:bodyPr/>
          <a:lstStyle>
            <a:lvl1pPr>
              <a:defRPr/>
            </a:lvl1pPr>
          </a:lstStyle>
          <a:p>
            <a:r>
              <a:rPr lang="es-ES" smtClean="0"/>
              <a:t>Haga clic para modificar el estilo de título del patrón</a:t>
            </a:r>
            <a:endParaRPr lang="en-US"/>
          </a:p>
        </p:txBody>
      </p:sp>
      <p:sp>
        <p:nvSpPr>
          <p:cNvPr id="12" name="11 Marcador de texto"/>
          <p:cNvSpPr>
            <a:spLocks noGrp="1"/>
          </p:cNvSpPr>
          <p:nvPr>
            <p:ph type="body" idx="3"/>
          </p:nvPr>
        </p:nvSpPr>
        <p:spPr>
          <a:xfrm>
            <a:off x="3486150" y="1866124"/>
            <a:ext cx="3030141" cy="1016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9" name="8 Marcador de número de diapositiva"/>
          <p:cNvSpPr>
            <a:spLocks noGrp="1"/>
          </p:cNvSpPr>
          <p:nvPr>
            <p:ph type="sldNum" sz="quarter" idx="10"/>
          </p:nvPr>
        </p:nvSpPr>
        <p:spPr/>
        <p:txBody>
          <a:bodyPr/>
          <a:lstStyle>
            <a:lvl1pPr>
              <a:defRPr/>
            </a:lvl1pPr>
          </a:lstStyle>
          <a:p>
            <a:pPr>
              <a:defRPr/>
            </a:pPr>
            <a:fld id="{23DEF6C0-343E-40AF-B0CD-19C596475A37}" type="slidenum">
              <a:rPr lang="es-ES"/>
              <a:pPr>
                <a:defRPr/>
              </a:pPr>
              <a:t>‹Nº›</a:t>
            </a:fld>
            <a:endParaRPr lang="es-ES"/>
          </a:p>
        </p:txBody>
      </p:sp>
      <p:sp>
        <p:nvSpPr>
          <p:cNvPr id="10" name="7 Marcador de pie de página"/>
          <p:cNvSpPr>
            <a:spLocks noGrp="1"/>
          </p:cNvSpPr>
          <p:nvPr>
            <p:ph type="ftr" sz="quarter" idx="11"/>
          </p:nvPr>
        </p:nvSpPr>
        <p:spPr/>
        <p:txBody>
          <a:bodyPr/>
          <a:lstStyle>
            <a:lvl1pPr>
              <a:defRPr/>
            </a:lvl1pPr>
          </a:lstStyle>
          <a:p>
            <a:pPr>
              <a:defRPr/>
            </a:pPr>
            <a:endParaRPr lang="es-ES"/>
          </a:p>
        </p:txBody>
      </p:sp>
      <p:sp>
        <p:nvSpPr>
          <p:cNvPr id="11" name="6 Marcador de fecha"/>
          <p:cNvSpPr>
            <a:spLocks noGrp="1"/>
          </p:cNvSpPr>
          <p:nvPr>
            <p:ph type="dt" sz="half" idx="12"/>
          </p:nvPr>
        </p:nvSpPr>
        <p:spPr/>
        <p:txBody>
          <a:bodyPr/>
          <a:lstStyle>
            <a:lvl1pPr>
              <a:defRPr/>
            </a:lvl1pPr>
          </a:lstStyle>
          <a:p>
            <a:pPr>
              <a:defRPr/>
            </a:pPr>
            <a:fld id="{DD0DAF7E-E5A9-4511-863C-E696EC557795}" type="datetimeFigureOut">
              <a:rPr lang="es-ES"/>
              <a:pPr>
                <a:defRPr/>
              </a:pPr>
              <a:t>19/10/2011</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3 Marcador de fecha"/>
          <p:cNvSpPr>
            <a:spLocks noGrp="1"/>
          </p:cNvSpPr>
          <p:nvPr>
            <p:ph type="dt" sz="half" idx="10"/>
          </p:nvPr>
        </p:nvSpPr>
        <p:spPr/>
        <p:txBody>
          <a:bodyPr/>
          <a:lstStyle>
            <a:lvl1pPr>
              <a:defRPr/>
            </a:lvl1pPr>
          </a:lstStyle>
          <a:p>
            <a:pPr>
              <a:defRPr/>
            </a:pPr>
            <a:fld id="{3B489E63-3E57-40C4-978C-B7EA29ABF837}" type="datetimeFigureOut">
              <a:rPr lang="es-ES"/>
              <a:pPr>
                <a:defRPr/>
              </a:pPr>
              <a:t>19/10/2011</a:t>
            </a:fld>
            <a:endParaRPr lang="es-ES"/>
          </a:p>
        </p:txBody>
      </p:sp>
      <p:sp>
        <p:nvSpPr>
          <p:cNvPr id="4" name="9 Marcador de pie de página"/>
          <p:cNvSpPr>
            <a:spLocks noGrp="1"/>
          </p:cNvSpPr>
          <p:nvPr>
            <p:ph type="ftr" sz="quarter" idx="11"/>
          </p:nvPr>
        </p:nvSpPr>
        <p:spPr/>
        <p:txBody>
          <a:bodyPr/>
          <a:lstStyle>
            <a:lvl1pPr>
              <a:defRPr/>
            </a:lvl1pPr>
          </a:lstStyle>
          <a:p>
            <a:pPr>
              <a:defRPr/>
            </a:pPr>
            <a:endParaRPr lang="es-ES"/>
          </a:p>
        </p:txBody>
      </p:sp>
      <p:sp>
        <p:nvSpPr>
          <p:cNvPr id="5" name="21 Marcador de número de diapositiva"/>
          <p:cNvSpPr>
            <a:spLocks noGrp="1"/>
          </p:cNvSpPr>
          <p:nvPr>
            <p:ph type="sldNum" sz="quarter" idx="12"/>
          </p:nvPr>
        </p:nvSpPr>
        <p:spPr/>
        <p:txBody>
          <a:bodyPr/>
          <a:lstStyle>
            <a:lvl1pPr>
              <a:defRPr/>
            </a:lvl1pPr>
          </a:lstStyle>
          <a:p>
            <a:pPr>
              <a:defRPr/>
            </a:pPr>
            <a:fld id="{B68A9034-99D5-43F7-A784-7384E8D057A1}"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23 Marcador de fecha"/>
          <p:cNvSpPr>
            <a:spLocks noGrp="1"/>
          </p:cNvSpPr>
          <p:nvPr>
            <p:ph type="dt" sz="half" idx="10"/>
          </p:nvPr>
        </p:nvSpPr>
        <p:spPr/>
        <p:txBody>
          <a:bodyPr/>
          <a:lstStyle>
            <a:lvl1pPr>
              <a:defRPr/>
            </a:lvl1pPr>
          </a:lstStyle>
          <a:p>
            <a:pPr>
              <a:defRPr/>
            </a:pPr>
            <a:fld id="{F08E0305-B71D-4F50-9749-8BAAFDBF7A07}" type="datetimeFigureOut">
              <a:rPr lang="es-ES"/>
              <a:pPr>
                <a:defRPr/>
              </a:pPr>
              <a:t>19/10/2011</a:t>
            </a:fld>
            <a:endParaRPr lang="es-ES"/>
          </a:p>
        </p:txBody>
      </p:sp>
      <p:sp>
        <p:nvSpPr>
          <p:cNvPr id="3" name="9 Marcador de pie de página"/>
          <p:cNvSpPr>
            <a:spLocks noGrp="1"/>
          </p:cNvSpPr>
          <p:nvPr>
            <p:ph type="ftr" sz="quarter" idx="11"/>
          </p:nvPr>
        </p:nvSpPr>
        <p:spPr/>
        <p:txBody>
          <a:bodyPr/>
          <a:lstStyle>
            <a:lvl1pPr>
              <a:defRPr/>
            </a:lvl1pPr>
          </a:lstStyle>
          <a:p>
            <a:pPr>
              <a:defRPr/>
            </a:pPr>
            <a:endParaRPr lang="es-ES"/>
          </a:p>
        </p:txBody>
      </p:sp>
      <p:sp>
        <p:nvSpPr>
          <p:cNvPr id="4" name="21 Marcador de número de diapositiva"/>
          <p:cNvSpPr>
            <a:spLocks noGrp="1"/>
          </p:cNvSpPr>
          <p:nvPr>
            <p:ph type="sldNum" sz="quarter" idx="12"/>
          </p:nvPr>
        </p:nvSpPr>
        <p:spPr/>
        <p:txBody>
          <a:bodyPr/>
          <a:lstStyle>
            <a:lvl1pPr>
              <a:defRPr/>
            </a:lvl1pPr>
          </a:lstStyle>
          <a:p>
            <a:pPr>
              <a:defRPr/>
            </a:pPr>
            <a:fld id="{704AE88D-D919-4F69-94C4-3D5DB239C633}"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342900" y="609600"/>
            <a:ext cx="4686300" cy="7620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3" name="2 Marcador de texto"/>
          <p:cNvSpPr>
            <a:spLocks noGrp="1"/>
          </p:cNvSpPr>
          <p:nvPr>
            <p:ph type="body" idx="2"/>
          </p:nvPr>
        </p:nvSpPr>
        <p:spPr>
          <a:xfrm>
            <a:off x="5086350" y="2133600"/>
            <a:ext cx="1488186" cy="49784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31" name="30 Título"/>
          <p:cNvSpPr>
            <a:spLocks noGrp="1"/>
          </p:cNvSpPr>
          <p:nvPr>
            <p:ph type="title"/>
          </p:nvPr>
        </p:nvSpPr>
        <p:spPr>
          <a:xfrm>
            <a:off x="5086350" y="609600"/>
            <a:ext cx="1485900" cy="14224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s-ES" smtClean="0"/>
              <a:t>Haga clic para modificar el estilo de título del patrón</a:t>
            </a:r>
            <a:endParaRPr lang="en-US"/>
          </a:p>
        </p:txBody>
      </p:sp>
      <p:sp>
        <p:nvSpPr>
          <p:cNvPr id="5" name="7 Marcador de fecha"/>
          <p:cNvSpPr>
            <a:spLocks noGrp="1"/>
          </p:cNvSpPr>
          <p:nvPr>
            <p:ph type="dt" sz="half" idx="10"/>
          </p:nvPr>
        </p:nvSpPr>
        <p:spPr/>
        <p:txBody>
          <a:bodyPr/>
          <a:lstStyle>
            <a:lvl1pPr>
              <a:defRPr/>
            </a:lvl1pPr>
          </a:lstStyle>
          <a:p>
            <a:pPr>
              <a:defRPr/>
            </a:pPr>
            <a:fld id="{D07F81C4-3BF6-43CF-9EF6-6AA1F36D1048}" type="datetimeFigureOut">
              <a:rPr lang="es-ES"/>
              <a:pPr>
                <a:defRPr/>
              </a:pPr>
              <a:t>19/10/2011</a:t>
            </a:fld>
            <a:endParaRPr lang="es-ES"/>
          </a:p>
        </p:txBody>
      </p:sp>
      <p:sp>
        <p:nvSpPr>
          <p:cNvPr id="6" name="8 Marcador de número de diapositiva"/>
          <p:cNvSpPr>
            <a:spLocks noGrp="1"/>
          </p:cNvSpPr>
          <p:nvPr>
            <p:ph type="sldNum" sz="quarter" idx="11"/>
          </p:nvPr>
        </p:nvSpPr>
        <p:spPr/>
        <p:txBody>
          <a:bodyPr/>
          <a:lstStyle>
            <a:lvl1pPr>
              <a:defRPr/>
            </a:lvl1pPr>
          </a:lstStyle>
          <a:p>
            <a:pPr>
              <a:defRPr/>
            </a:pPr>
            <a:fld id="{36D29A46-DE64-458A-8883-978E694B3165}" type="slidenum">
              <a:rPr lang="es-ES"/>
              <a:pPr>
                <a:defRPr/>
              </a:pPr>
              <a:t>‹Nº›</a:t>
            </a:fld>
            <a:endParaRPr lang="es-ES"/>
          </a:p>
        </p:txBody>
      </p:sp>
      <p:sp>
        <p:nvSpPr>
          <p:cNvPr id="7" name="9 Marcador de pie de página"/>
          <p:cNvSpPr>
            <a:spLocks noGrp="1"/>
          </p:cNvSpPr>
          <p:nvPr>
            <p:ph type="ftr" sz="quarter" idx="12"/>
          </p:nvPr>
        </p:nvSpPr>
        <p:spPr/>
        <p:txBody>
          <a:bodyPr/>
          <a:lstStyle>
            <a:lvl1pPr>
              <a:defRPr/>
            </a:lvl1pPr>
          </a:lstStyle>
          <a:p>
            <a:pPr>
              <a:defRPr/>
            </a:pPr>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972050" y="609600"/>
            <a:ext cx="1543050" cy="14224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42900" y="609600"/>
            <a:ext cx="4514850" cy="74168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a:xfrm>
            <a:off x="4972050" y="2133600"/>
            <a:ext cx="1543050" cy="58928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7 Marcador de fecha"/>
          <p:cNvSpPr>
            <a:spLocks noGrp="1"/>
          </p:cNvSpPr>
          <p:nvPr>
            <p:ph type="dt" sz="half" idx="10"/>
          </p:nvPr>
        </p:nvSpPr>
        <p:spPr/>
        <p:txBody>
          <a:bodyPr/>
          <a:lstStyle>
            <a:lvl1pPr>
              <a:defRPr/>
            </a:lvl1pPr>
          </a:lstStyle>
          <a:p>
            <a:pPr>
              <a:defRPr/>
            </a:pPr>
            <a:fld id="{C39DC161-B490-4F20-A23D-5F72FF478AE0}" type="datetimeFigureOut">
              <a:rPr lang="es-ES"/>
              <a:pPr>
                <a:defRPr/>
              </a:pPr>
              <a:t>19/10/2011</a:t>
            </a:fld>
            <a:endParaRPr lang="es-ES"/>
          </a:p>
        </p:txBody>
      </p:sp>
      <p:sp>
        <p:nvSpPr>
          <p:cNvPr id="6" name="8 Marcador de número de diapositiva"/>
          <p:cNvSpPr>
            <a:spLocks noGrp="1"/>
          </p:cNvSpPr>
          <p:nvPr>
            <p:ph type="sldNum" sz="quarter" idx="11"/>
          </p:nvPr>
        </p:nvSpPr>
        <p:spPr/>
        <p:txBody>
          <a:bodyPr/>
          <a:lstStyle>
            <a:lvl1pPr>
              <a:defRPr/>
            </a:lvl1pPr>
          </a:lstStyle>
          <a:p>
            <a:pPr>
              <a:defRPr/>
            </a:pPr>
            <a:fld id="{D8370BDF-EA52-4103-9F3D-3DDF014B1E0C}" type="slidenum">
              <a:rPr lang="es-ES"/>
              <a:pPr>
                <a:defRPr/>
              </a:pPr>
              <a:t>‹Nº›</a:t>
            </a:fld>
            <a:endParaRPr lang="es-ES"/>
          </a:p>
        </p:txBody>
      </p:sp>
      <p:sp>
        <p:nvSpPr>
          <p:cNvPr id="7" name="9 Marcador de pie de página"/>
          <p:cNvSpPr>
            <a:spLocks noGrp="1"/>
          </p:cNvSpPr>
          <p:nvPr>
            <p:ph type="ftr" sz="quarter" idx="12"/>
          </p:nvPr>
        </p:nvSpPr>
        <p:spPr/>
        <p:txBody>
          <a:bodyPr/>
          <a:lstStyle>
            <a:lvl1pPr>
              <a:defRPr/>
            </a:lvl1pPr>
          </a:lstStyle>
          <a:p>
            <a:pPr>
              <a:defRPr/>
            </a:pPr>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8 Marcador de texto"/>
          <p:cNvSpPr>
            <a:spLocks noGrp="1"/>
          </p:cNvSpPr>
          <p:nvPr>
            <p:ph type="body" idx="1"/>
          </p:nvPr>
        </p:nvSpPr>
        <p:spPr bwMode="auto">
          <a:xfrm>
            <a:off x="342900" y="1930400"/>
            <a:ext cx="6172200" cy="6237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4" name="23 Marcador de fecha"/>
          <p:cNvSpPr>
            <a:spLocks noGrp="1"/>
          </p:cNvSpPr>
          <p:nvPr>
            <p:ph type="dt" sz="half" idx="2"/>
          </p:nvPr>
        </p:nvSpPr>
        <p:spPr>
          <a:xfrm>
            <a:off x="4343400" y="8270875"/>
            <a:ext cx="1943100" cy="512763"/>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defRPr>
            </a:lvl1pPr>
          </a:lstStyle>
          <a:p>
            <a:pPr>
              <a:defRPr/>
            </a:pPr>
            <a:fld id="{59D9370F-56B4-4C1F-9157-F3FAB58F0702}" type="datetimeFigureOut">
              <a:rPr lang="es-ES"/>
              <a:pPr>
                <a:defRPr/>
              </a:pPr>
              <a:t>19/10/2011</a:t>
            </a:fld>
            <a:endParaRPr lang="es-ES"/>
          </a:p>
        </p:txBody>
      </p:sp>
      <p:sp>
        <p:nvSpPr>
          <p:cNvPr id="10" name="9 Marcador de pie de página"/>
          <p:cNvSpPr>
            <a:spLocks noGrp="1"/>
          </p:cNvSpPr>
          <p:nvPr>
            <p:ph type="ftr" sz="quarter" idx="3"/>
          </p:nvPr>
        </p:nvSpPr>
        <p:spPr>
          <a:xfrm>
            <a:off x="1600200" y="8270875"/>
            <a:ext cx="2686050" cy="512763"/>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pPr>
              <a:defRPr/>
            </a:pPr>
            <a:endParaRPr lang="es-ES"/>
          </a:p>
        </p:txBody>
      </p:sp>
      <p:sp>
        <p:nvSpPr>
          <p:cNvPr id="22" name="21 Marcador de número de diapositiva"/>
          <p:cNvSpPr>
            <a:spLocks noGrp="1"/>
          </p:cNvSpPr>
          <p:nvPr>
            <p:ph type="sldNum" sz="quarter" idx="4"/>
          </p:nvPr>
        </p:nvSpPr>
        <p:spPr>
          <a:xfrm>
            <a:off x="6307138" y="8242300"/>
            <a:ext cx="457200" cy="6096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defRPr>
            </a:lvl1pPr>
          </a:lstStyle>
          <a:p>
            <a:pPr>
              <a:defRPr/>
            </a:pPr>
            <a:fld id="{4A3A72A2-7A4C-4EB2-B7E4-7C9414261697}" type="slidenum">
              <a:rPr lang="es-ES"/>
              <a:pPr>
                <a:defRPr/>
              </a:pPr>
              <a:t>‹Nº›</a:t>
            </a:fld>
            <a:endParaRPr lang="es-ES"/>
          </a:p>
        </p:txBody>
      </p:sp>
      <p:sp>
        <p:nvSpPr>
          <p:cNvPr id="5" name="4 Marcador de título"/>
          <p:cNvSpPr>
            <a:spLocks noGrp="1"/>
          </p:cNvSpPr>
          <p:nvPr>
            <p:ph type="title"/>
          </p:nvPr>
        </p:nvSpPr>
        <p:spPr>
          <a:xfrm>
            <a:off x="342900" y="203200"/>
            <a:ext cx="6172200" cy="1625600"/>
          </a:xfrm>
          <a:prstGeom prst="rect">
            <a:avLst/>
          </a:prstGeom>
          <a:ln w="6350" cap="rnd">
            <a:noFill/>
          </a:ln>
        </p:spPr>
        <p:txBody>
          <a:bodyPr vert="horz" anchor="b" anchorCtr="0">
            <a:normAutofit/>
          </a:bodyPr>
          <a:lstStyle/>
          <a:p>
            <a:r>
              <a:rPr lang="es-ES" smtClean="0"/>
              <a:t>Haga clic para modificar el estilo de título del patrón</a:t>
            </a:r>
            <a:endParaRPr lang="en-US"/>
          </a:p>
        </p:txBody>
      </p:sp>
    </p:spTree>
  </p:cSld>
  <p:clrMap bg1="dk1" tx1="lt1" bg2="dk2" tx2="lt2" accent1="accent1" accent2="accent2" accent3="accent3" accent4="accent4" accent5="accent5" accent6="accent6" hlink="hlink" folHlink="folHlink"/>
  <p:sldLayoutIdLst>
    <p:sldLayoutId id="2147483696" r:id="rId1"/>
    <p:sldLayoutId id="2147483695" r:id="rId2"/>
    <p:sldLayoutId id="2147483697" r:id="rId3"/>
    <p:sldLayoutId id="2147483694" r:id="rId4"/>
    <p:sldLayoutId id="2147483698" r:id="rId5"/>
    <p:sldLayoutId id="2147483693" r:id="rId6"/>
    <p:sldLayoutId id="2147483692" r:id="rId7"/>
    <p:sldLayoutId id="2147483699" r:id="rId8"/>
    <p:sldLayoutId id="2147483700" r:id="rId9"/>
    <p:sldLayoutId id="2147483691" r:id="rId10"/>
    <p:sldLayoutId id="2147483690"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9"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9.gif"/></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idx="1"/>
          </p:nvPr>
        </p:nvSpPr>
        <p:spPr>
          <a:xfrm>
            <a:off x="836613" y="5508625"/>
            <a:ext cx="5256212" cy="2808288"/>
          </a:xfrm>
        </p:spPr>
        <p:txBody>
          <a:bodyPr/>
          <a:lstStyle/>
          <a:p>
            <a:pPr algn="just" fontAlgn="auto">
              <a:spcAft>
                <a:spcPts val="0"/>
              </a:spcAft>
              <a:buFont typeface="Wingdings 2"/>
              <a:buNone/>
              <a:defRPr/>
            </a:pPr>
            <a:r>
              <a:rPr lang="es-CO" dirty="0" smtClean="0"/>
              <a:t>Las causas que lo motivaron fueron múltiples, y diversos los factores que determinaron su aparición. Algunos de tipo netamente material, y otros de índole religiosa o filosófica. La riqueza fue la primera de las causas que permitieron una espléndida floración de artistas y de pensadores. </a:t>
            </a:r>
            <a:endParaRPr lang="es-ES" dirty="0" smtClean="0"/>
          </a:p>
          <a:p>
            <a:pPr fontAlgn="auto">
              <a:spcAft>
                <a:spcPts val="0"/>
              </a:spcAft>
              <a:buFont typeface="Wingdings 2"/>
              <a:buNone/>
              <a:defRPr/>
            </a:pPr>
            <a:endParaRPr lang="es-ES" dirty="0"/>
          </a:p>
        </p:txBody>
      </p:sp>
      <p:sp>
        <p:nvSpPr>
          <p:cNvPr id="5" name="4 Título"/>
          <p:cNvSpPr>
            <a:spLocks noGrp="1"/>
          </p:cNvSpPr>
          <p:nvPr>
            <p:ph type="ctrTitle"/>
          </p:nvPr>
        </p:nvSpPr>
        <p:spPr>
          <a:xfrm>
            <a:off x="836712" y="1403648"/>
            <a:ext cx="5256584" cy="2664296"/>
          </a:xfrm>
        </p:spPr>
        <p:txBody>
          <a:bodyPr/>
          <a:lstStyle/>
          <a:p>
            <a:pPr algn="l" fontAlgn="auto">
              <a:spcAft>
                <a:spcPts val="0"/>
              </a:spcAft>
              <a:defRPr/>
            </a:pPr>
            <a:r>
              <a:rPr lang="es-CO" sz="3200" b="1" smtClean="0">
                <a:solidFill>
                  <a:srgbClr val="7030A0"/>
                </a:solidFill>
              </a:rPr>
              <a:t>El Renacimiento </a:t>
            </a:r>
            <a:r>
              <a:rPr lang="es-CO" sz="2000" b="1" smtClean="0">
                <a:solidFill>
                  <a:srgbClr val="FFC000"/>
                </a:solidFill>
              </a:rPr>
              <a:t>fue un movimiento espiritual de liberación, como si el hombre hubiese superado una etapa difícil, violenta, oscura en muchos aspectos y, de repente, volviera a descubrir el Sol, la luz, los colores y la naturaleza. Fue un movimiento por el cual las artes, la cultura, las ciencias, las letras, la propia vida de los pueblos, sufrió una sacudida en busca de la Belleza y de la Verdad.  </a:t>
            </a:r>
            <a:r>
              <a:rPr lang="es-ES" sz="2000" b="1" smtClean="0">
                <a:solidFill>
                  <a:srgbClr val="FFC000"/>
                </a:solidFill>
              </a:rPr>
              <a:t/>
            </a:r>
            <a:br>
              <a:rPr lang="es-ES" sz="2000" b="1" smtClean="0">
                <a:solidFill>
                  <a:srgbClr val="FFC000"/>
                </a:solidFill>
              </a:rPr>
            </a:br>
            <a:endParaRPr lang="es-ES" sz="2000" b="1">
              <a:solidFill>
                <a:srgbClr val="FFC000"/>
              </a:solidFill>
            </a:endParaRPr>
          </a:p>
        </p:txBody>
      </p:sp>
      <p:pic>
        <p:nvPicPr>
          <p:cNvPr id="7" name="6 Imagen" descr="http://www.portalplanetasedna.com.ar/archivos_varios/Lacreacion.jpg"/>
          <p:cNvPicPr/>
          <p:nvPr/>
        </p:nvPicPr>
        <p:blipFill>
          <a:blip r:embed="rId2" cstate="print">
            <a:extLst>
              <a:ext uri="{28A0092B-C50C-407E-A947-70E740481C1C}"/>
            </a:extLst>
          </a:blip>
          <a:srcRect/>
          <a:stretch>
            <a:fillRect/>
          </a:stretch>
        </p:blipFill>
        <p:spPr bwMode="auto">
          <a:xfrm>
            <a:off x="1988840" y="3707904"/>
            <a:ext cx="2808312" cy="17281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5 Marcador de contenido"/>
          <p:cNvPicPr>
            <a:picLocks noChangeAspect="1"/>
          </p:cNvPicPr>
          <p:nvPr/>
        </p:nvPicPr>
        <p:blipFill>
          <a:blip r:embed="rId3" cstate="print">
            <a:extLst>
              <a:ext uri="{28A0092B-C50C-407E-A947-70E740481C1C}"/>
            </a:extLst>
          </a:blip>
          <a:stretch>
            <a:fillRect/>
          </a:stretch>
        </p:blipFill>
        <p:spPr>
          <a:xfrm>
            <a:off x="5689449" y="8067673"/>
            <a:ext cx="602264" cy="513039"/>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26297" y="1048247"/>
            <a:ext cx="1512168" cy="864095"/>
          </a:xfrm>
        </p:spPr>
        <p:txBody>
          <a:bodyPr>
            <a:normAutofit fontScale="90000"/>
          </a:bodyPr>
          <a:lstStyle/>
          <a:p>
            <a:pPr fontAlgn="auto">
              <a:spcAft>
                <a:spcPts val="0"/>
              </a:spcAft>
              <a:defRPr/>
            </a:pPr>
            <a:r>
              <a:rPr lang="es-CO" sz="1100" b="1" smtClean="0">
                <a:solidFill>
                  <a:srgbClr val="FF0000"/>
                </a:solidFill>
              </a:rPr>
              <a:t>Moisés de Miguel Angel</a:t>
            </a:r>
            <a:r>
              <a:rPr lang="es-ES" smtClean="0">
                <a:solidFill>
                  <a:srgbClr val="FF0000"/>
                </a:solidFill>
              </a:rPr>
              <a:t/>
            </a:r>
            <a:br>
              <a:rPr lang="es-ES" smtClean="0">
                <a:solidFill>
                  <a:srgbClr val="FF0000"/>
                </a:solidFill>
              </a:rPr>
            </a:br>
            <a:endParaRPr lang="es-ES">
              <a:solidFill>
                <a:srgbClr val="FF0000"/>
              </a:solidFill>
            </a:endParaRPr>
          </a:p>
        </p:txBody>
      </p:sp>
      <p:pic>
        <p:nvPicPr>
          <p:cNvPr id="4" name="3 Marcador de contenido" descr="http://www.portalplanetasedna.com.ar/archivos_varios/renacimiento06.jpg"/>
          <p:cNvPicPr>
            <a:picLocks noGrp="1"/>
          </p:cNvPicPr>
          <p:nvPr>
            <p:ph idx="1"/>
          </p:nvPr>
        </p:nvPicPr>
        <p:blipFill>
          <a:blip r:embed="rId2" cstate="print">
            <a:extLst>
              <a:ext uri="{28A0092B-C50C-407E-A947-70E740481C1C}"/>
            </a:extLst>
          </a:blip>
          <a:srcRect/>
          <a:stretch>
            <a:fillRect/>
          </a:stretch>
        </p:blipFill>
        <p:spPr>
          <a:xfrm>
            <a:off x="1762721" y="842318"/>
            <a:ext cx="2285999" cy="2808312"/>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2531" name="4 Rectángulo"/>
          <p:cNvSpPr>
            <a:spLocks noChangeArrowheads="1"/>
          </p:cNvSpPr>
          <p:nvPr/>
        </p:nvSpPr>
        <p:spPr bwMode="auto">
          <a:xfrm>
            <a:off x="908050" y="3708400"/>
            <a:ext cx="5257800" cy="2838450"/>
          </a:xfrm>
          <a:prstGeom prst="rect">
            <a:avLst/>
          </a:prstGeom>
          <a:noFill/>
          <a:ln w="9525">
            <a:noFill/>
            <a:miter lim="800000"/>
            <a:headEnd/>
            <a:tailEnd/>
          </a:ln>
        </p:spPr>
        <p:txBody>
          <a:bodyPr>
            <a:spAutoFit/>
          </a:bodyPr>
          <a:lstStyle/>
          <a:p>
            <a:pPr algn="just"/>
            <a:r>
              <a:rPr lang="es-CO" b="1">
                <a:solidFill>
                  <a:srgbClr val="F0E278"/>
                </a:solidFill>
                <a:latin typeface="Constantia" pitchFamily="18" charset="0"/>
              </a:rPr>
              <a:t>El Renacimiento fue un constante torneo de fuerzas, belleza, ingenio, audacia y valor. Las potencias humanas, físicas y espirituales, fueron tensadas al máximo y vibraron con una amplitud desconocida hasta el momento. Las luminarias del Renacimiento alumbraron los siglos XV y XVI, y los posteriores vivieron de su impulso hasta la Revolución Francesa. Incluso ésta y todo el movimiento liberal son hijos del Renacimiento</a:t>
            </a:r>
            <a:r>
              <a:rPr lang="es-CO">
                <a:solidFill>
                  <a:srgbClr val="F0E278"/>
                </a:solidFill>
                <a:latin typeface="Constantia" pitchFamily="18" charset="0"/>
              </a:rPr>
              <a:t>. </a:t>
            </a:r>
            <a:endParaRPr lang="es-ES">
              <a:solidFill>
                <a:srgbClr val="F0E278"/>
              </a:solidFill>
              <a:latin typeface="Constantia" pitchFamily="18" charset="0"/>
            </a:endParaRPr>
          </a:p>
        </p:txBody>
      </p:sp>
      <p:pic>
        <p:nvPicPr>
          <p:cNvPr id="6" name="5 Imagen" descr="internet.jpg"/>
          <p:cNvPicPr/>
          <p:nvPr/>
        </p:nvPicPr>
        <p:blipFill>
          <a:blip r:embed="rId3" cstate="print">
            <a:extLst>
              <a:ext uri="{28A0092B-C50C-407E-A947-70E740481C1C}"/>
            </a:extLst>
          </a:blip>
          <a:srcRect/>
          <a:stretch>
            <a:fillRect/>
          </a:stretch>
        </p:blipFill>
        <p:spPr bwMode="auto">
          <a:xfrm>
            <a:off x="1052736" y="6588224"/>
            <a:ext cx="687729" cy="91854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6 Imagen" descr="q.jpg"/>
          <p:cNvPicPr/>
          <p:nvPr/>
        </p:nvPicPr>
        <p:blipFill>
          <a:blip r:embed="rId4" cstate="print">
            <a:extLst>
              <a:ext uri="{28A0092B-C50C-407E-A947-70E740481C1C}"/>
            </a:extLst>
          </a:blip>
          <a:srcRect/>
          <a:stretch>
            <a:fillRect/>
          </a:stretch>
        </p:blipFill>
        <p:spPr bwMode="auto">
          <a:xfrm>
            <a:off x="2276872" y="6588224"/>
            <a:ext cx="504056" cy="105327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7 Imagen" descr="bodoni.jpg"/>
          <p:cNvPicPr/>
          <p:nvPr/>
        </p:nvPicPr>
        <p:blipFill>
          <a:blip r:embed="rId5" cstate="print">
            <a:extLst>
              <a:ext uri="{28A0092B-C50C-407E-A947-70E740481C1C}"/>
            </a:extLst>
          </a:blip>
          <a:srcRect/>
          <a:stretch>
            <a:fillRect/>
          </a:stretch>
        </p:blipFill>
        <p:spPr bwMode="auto">
          <a:xfrm>
            <a:off x="2996952" y="6588224"/>
            <a:ext cx="864096" cy="90500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9" name="8 Imagen" descr="la_ola.jpg"/>
          <p:cNvPicPr/>
          <p:nvPr/>
        </p:nvPicPr>
        <p:blipFill>
          <a:blip r:embed="rId6" cstate="print">
            <a:extLst>
              <a:ext uri="{28A0092B-C50C-407E-A947-70E740481C1C}"/>
            </a:extLst>
          </a:blip>
          <a:srcRect/>
          <a:stretch>
            <a:fillRect/>
          </a:stretch>
        </p:blipFill>
        <p:spPr bwMode="auto">
          <a:xfrm>
            <a:off x="4365104" y="6588224"/>
            <a:ext cx="576064" cy="8583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9 Imagen" descr="electropoliss2011.jpg"/>
          <p:cNvPicPr/>
          <p:nvPr/>
        </p:nvPicPr>
        <p:blipFill>
          <a:blip r:embed="rId7" cstate="print">
            <a:extLst>
              <a:ext uri="{28A0092B-C50C-407E-A947-70E740481C1C}"/>
            </a:extLst>
          </a:blip>
          <a:srcRect/>
          <a:stretch>
            <a:fillRect/>
          </a:stretch>
        </p:blipFill>
        <p:spPr bwMode="auto">
          <a:xfrm>
            <a:off x="980728" y="7812360"/>
            <a:ext cx="1800200" cy="44741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1" name="10 Imagen" descr="la_joven_de_la_perla.png"/>
          <p:cNvPicPr/>
          <p:nvPr/>
        </p:nvPicPr>
        <p:blipFill>
          <a:blip r:embed="rId8" cstate="print">
            <a:extLst>
              <a:ext uri="{28A0092B-C50C-407E-A947-70E740481C1C}"/>
            </a:extLst>
          </a:blip>
          <a:srcRect/>
          <a:stretch>
            <a:fillRect/>
          </a:stretch>
        </p:blipFill>
        <p:spPr bwMode="auto">
          <a:xfrm>
            <a:off x="3358580" y="7630815"/>
            <a:ext cx="902924" cy="75874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2" name="5 Marcador de contenido"/>
          <p:cNvPicPr>
            <a:picLocks noChangeAspect="1"/>
          </p:cNvPicPr>
          <p:nvPr/>
        </p:nvPicPr>
        <p:blipFill>
          <a:blip r:embed="rId9" cstate="print">
            <a:extLst>
              <a:ext uri="{28A0092B-C50C-407E-A947-70E740481C1C}"/>
            </a:extLst>
          </a:blip>
          <a:stretch>
            <a:fillRect/>
          </a:stretch>
        </p:blipFill>
        <p:spPr>
          <a:xfrm>
            <a:off x="5628555" y="8002777"/>
            <a:ext cx="652449" cy="555699"/>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Marcador de contenido"/>
          <p:cNvSpPr>
            <a:spLocks noGrp="1"/>
          </p:cNvSpPr>
          <p:nvPr>
            <p:ph idx="1"/>
          </p:nvPr>
        </p:nvSpPr>
        <p:spPr>
          <a:xfrm>
            <a:off x="692150" y="3635375"/>
            <a:ext cx="5545138" cy="4492625"/>
          </a:xfrm>
        </p:spPr>
        <p:txBody>
          <a:bodyPr/>
          <a:lstStyle/>
          <a:p>
            <a:pPr algn="just"/>
            <a:r>
              <a:rPr lang="es-CO" sz="2000" smtClean="0">
                <a:solidFill>
                  <a:srgbClr val="F0E278"/>
                </a:solidFill>
              </a:rPr>
              <a:t>Sus dibujos e investigaciones son un gran aporte a esta ciencia. En sus pinturas Leonardo trabaja una innovación importante en la pintura, la perspectiva, comparando la representación en de un cuerpo con sus proporciones reales, es aquí cuando su interés por la geometría se despierta, su interés por el realismo se evidencia en todas sus obras. </a:t>
            </a:r>
            <a:endParaRPr lang="es-ES" sz="2000" smtClean="0">
              <a:solidFill>
                <a:srgbClr val="F0E278"/>
              </a:solidFill>
            </a:endParaRPr>
          </a:p>
        </p:txBody>
      </p:sp>
      <p:sp>
        <p:nvSpPr>
          <p:cNvPr id="3" name="2 Título"/>
          <p:cNvSpPr>
            <a:spLocks noGrp="1"/>
          </p:cNvSpPr>
          <p:nvPr>
            <p:ph type="title"/>
          </p:nvPr>
        </p:nvSpPr>
        <p:spPr>
          <a:xfrm>
            <a:off x="764704" y="899592"/>
            <a:ext cx="5328592" cy="2520280"/>
          </a:xfrm>
        </p:spPr>
        <p:txBody>
          <a:bodyPr>
            <a:normAutofit fontScale="90000"/>
          </a:bodyPr>
          <a:lstStyle/>
          <a:p>
            <a:pPr algn="just" fontAlgn="auto">
              <a:spcAft>
                <a:spcPts val="0"/>
              </a:spcAft>
              <a:defRPr/>
            </a:pPr>
            <a:r>
              <a:rPr lang="es-CO" sz="2700" smtClean="0">
                <a:solidFill>
                  <a:srgbClr val="F6750A"/>
                </a:solidFill>
              </a:rPr>
              <a:t>Leonardo da Vinci y su aporte a la Anatomía,</a:t>
            </a:r>
            <a:r>
              <a:rPr lang="es-CO" smtClean="0"/>
              <a:t/>
            </a:r>
            <a:br>
              <a:rPr lang="es-CO" smtClean="0"/>
            </a:br>
            <a:r>
              <a:rPr lang="es-CO" sz="2700" smtClean="0">
                <a:solidFill>
                  <a:srgbClr val="F0E278"/>
                </a:solidFill>
              </a:rPr>
              <a:t>este famoso artista hizo aportes muy importantes a la ciencia con su sabiduría y dotes de investigador, analizando cadáveres humanos lograr ilustrar cada parte de nuestro cuerpo. </a:t>
            </a:r>
            <a:endParaRPr lang="es-ES" sz="2700">
              <a:solidFill>
                <a:srgbClr val="F0E278"/>
              </a:solidFill>
            </a:endParaRPr>
          </a:p>
        </p:txBody>
      </p:sp>
      <p:pic>
        <p:nvPicPr>
          <p:cNvPr id="5" name="4 Imagen" descr="Leonardo_da_Vinci.jpeg"/>
          <p:cNvPicPr/>
          <p:nvPr/>
        </p:nvPicPr>
        <p:blipFill>
          <a:blip r:embed="rId2" cstate="print">
            <a:extLst>
              <a:ext uri="{28A0092B-C50C-407E-A947-70E740481C1C}"/>
            </a:extLst>
          </a:blip>
          <a:srcRect/>
          <a:stretch>
            <a:fillRect/>
          </a:stretch>
        </p:blipFill>
        <p:spPr bwMode="auto">
          <a:xfrm>
            <a:off x="2132856" y="6084168"/>
            <a:ext cx="2520280" cy="1944216"/>
          </a:xfrm>
          <a:prstGeom prst="roundRect">
            <a:avLst>
              <a:gd name="adj" fmla="val 16667"/>
            </a:avLst>
          </a:prstGeom>
          <a:solidFill>
            <a:srgbClr val="FF0000"/>
          </a:solidFill>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5 Marcador de contenido"/>
          <p:cNvPicPr>
            <a:picLocks noChangeAspect="1"/>
          </p:cNvPicPr>
          <p:nvPr/>
        </p:nvPicPr>
        <p:blipFill>
          <a:blip r:embed="rId3" cstate="print">
            <a:extLst>
              <a:ext uri="{28A0092B-C50C-407E-A947-70E740481C1C}"/>
            </a:extLst>
          </a:blip>
          <a:stretch>
            <a:fillRect/>
          </a:stretch>
        </p:blipFill>
        <p:spPr>
          <a:xfrm>
            <a:off x="5505673" y="7936756"/>
            <a:ext cx="729208" cy="620811"/>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36613" y="5580063"/>
            <a:ext cx="5400675" cy="2592387"/>
          </a:xfrm>
        </p:spPr>
        <p:txBody>
          <a:bodyPr/>
          <a:lstStyle/>
          <a:p>
            <a:pPr algn="just" fontAlgn="auto">
              <a:spcAft>
                <a:spcPts val="0"/>
              </a:spcAft>
              <a:buFont typeface="Wingdings 2"/>
              <a:buNone/>
              <a:defRPr/>
            </a:pPr>
            <a:r>
              <a:rPr lang="es-CO" dirty="0" smtClean="0"/>
              <a:t>Se dio paso a uno de los medios masivos de comunicación, la alfabetización, la globalización, la expansión del conocimiento y la propagación de los derechos del hombre, entre muchos otros beneficios que dejo este invento.</a:t>
            </a:r>
            <a:endParaRPr lang="es-ES" dirty="0" smtClean="0"/>
          </a:p>
          <a:p>
            <a:pPr fontAlgn="auto">
              <a:spcAft>
                <a:spcPts val="0"/>
              </a:spcAft>
              <a:buFont typeface="Wingdings 2"/>
              <a:buNone/>
              <a:defRPr/>
            </a:pPr>
            <a:endParaRPr lang="es-ES" dirty="0"/>
          </a:p>
        </p:txBody>
      </p:sp>
      <p:sp>
        <p:nvSpPr>
          <p:cNvPr id="2" name="1 Título"/>
          <p:cNvSpPr>
            <a:spLocks noGrp="1"/>
          </p:cNvSpPr>
          <p:nvPr>
            <p:ph type="ctrTitle"/>
          </p:nvPr>
        </p:nvSpPr>
        <p:spPr>
          <a:xfrm>
            <a:off x="692696" y="971600"/>
            <a:ext cx="5400600" cy="2160240"/>
          </a:xfrm>
        </p:spPr>
        <p:txBody>
          <a:bodyPr/>
          <a:lstStyle/>
          <a:p>
            <a:pPr fontAlgn="auto">
              <a:spcAft>
                <a:spcPts val="0"/>
              </a:spcAft>
              <a:defRPr/>
            </a:pPr>
            <a:r>
              <a:rPr lang="es-CO" b="1" smtClean="0">
                <a:solidFill>
                  <a:srgbClr val="F6750A"/>
                </a:solidFill>
              </a:rPr>
              <a:t>EL LIBRO ALEMAN ILUSTRADO</a:t>
            </a:r>
            <a:endParaRPr lang="es-ES" b="1">
              <a:solidFill>
                <a:srgbClr val="F6750A"/>
              </a:solidFill>
            </a:endParaRPr>
          </a:p>
        </p:txBody>
      </p:sp>
      <p:pic>
        <p:nvPicPr>
          <p:cNvPr id="4" name="3 Imagen" descr="libro_ilustrado.jpg"/>
          <p:cNvPicPr/>
          <p:nvPr/>
        </p:nvPicPr>
        <p:blipFill>
          <a:blip r:embed="rId2" cstate="print">
            <a:extLst>
              <a:ext uri="{28A0092B-C50C-407E-A947-70E740481C1C}"/>
            </a:extLst>
          </a:blip>
          <a:srcRect/>
          <a:stretch>
            <a:fillRect/>
          </a:stretch>
        </p:blipFill>
        <p:spPr bwMode="auto">
          <a:xfrm>
            <a:off x="2348880" y="2987824"/>
            <a:ext cx="2130426" cy="252028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 name="5 Marcador de contenido"/>
          <p:cNvPicPr>
            <a:picLocks noChangeAspect="1"/>
          </p:cNvPicPr>
          <p:nvPr/>
        </p:nvPicPr>
        <p:blipFill>
          <a:blip r:embed="rId3" cstate="print">
            <a:extLst>
              <a:ext uri="{28A0092B-C50C-407E-A947-70E740481C1C}"/>
            </a:extLst>
          </a:blip>
          <a:stretch>
            <a:fillRect/>
          </a:stretch>
        </p:blipFill>
        <p:spPr>
          <a:xfrm>
            <a:off x="5614528" y="7927791"/>
            <a:ext cx="602556" cy="513039"/>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65175" y="1979613"/>
            <a:ext cx="5256213" cy="6264275"/>
          </a:xfrm>
        </p:spPr>
        <p:txBody>
          <a:bodyPr>
            <a:normAutofit lnSpcReduction="10000"/>
          </a:bodyPr>
          <a:lstStyle/>
          <a:p>
            <a:pPr marL="274320" indent="-274320" algn="just" fontAlgn="auto">
              <a:spcAft>
                <a:spcPts val="0"/>
              </a:spcAft>
              <a:buFont typeface="Wingdings 2"/>
              <a:buChar char=""/>
              <a:defRPr/>
            </a:pPr>
            <a:r>
              <a:rPr lang="es-CO" sz="1700" dirty="0" smtClean="0">
                <a:solidFill>
                  <a:srgbClr val="F0E278"/>
                </a:solidFill>
              </a:rPr>
              <a:t>El diseño de tipos, los bocetos de páginas y ornamentos en las impresiones, fueron preconcebidos por los impresores y eruditos italianos. </a:t>
            </a:r>
          </a:p>
          <a:p>
            <a:pPr marL="274320" indent="-274320" algn="just" fontAlgn="auto">
              <a:spcAft>
                <a:spcPts val="0"/>
              </a:spcAft>
              <a:buFont typeface="Wingdings 2"/>
              <a:buChar char=""/>
              <a:defRPr/>
            </a:pPr>
            <a:r>
              <a:rPr lang="es-CO" sz="1700" dirty="0" smtClean="0">
                <a:solidFill>
                  <a:srgbClr val="FF0000"/>
                </a:solidFill>
              </a:rPr>
              <a:t>Nicolás Jenson</a:t>
            </a:r>
            <a:r>
              <a:rPr lang="es-CO" sz="1700" dirty="0" smtClean="0">
                <a:solidFill>
                  <a:srgbClr val="F0E278"/>
                </a:solidFill>
              </a:rPr>
              <a:t>, Fue un estupendo grabador de moldes y parte de la influencia que dejó fueron los tipos con extrema legibilidad y sobre todo el diseño de espacios entre las letras.</a:t>
            </a:r>
          </a:p>
          <a:p>
            <a:pPr marL="274320" indent="-274320" algn="just" fontAlgn="auto">
              <a:spcAft>
                <a:spcPts val="0"/>
              </a:spcAft>
              <a:buFont typeface="Wingdings 2"/>
              <a:buChar char=""/>
              <a:defRPr/>
            </a:pPr>
            <a:r>
              <a:rPr lang="es-CO" sz="1700" b="1" dirty="0" smtClean="0">
                <a:solidFill>
                  <a:srgbClr val="FF0000"/>
                </a:solidFill>
              </a:rPr>
              <a:t>Henri Estienne,</a:t>
            </a:r>
            <a:r>
              <a:rPr lang="es-CO" sz="1700" dirty="0" smtClean="0">
                <a:solidFill>
                  <a:srgbClr val="FF0000"/>
                </a:solidFill>
              </a:rPr>
              <a:t> </a:t>
            </a:r>
            <a:r>
              <a:rPr lang="es-CO" sz="1700" dirty="0" smtClean="0">
                <a:solidFill>
                  <a:srgbClr val="F0E278"/>
                </a:solidFill>
              </a:rPr>
              <a:t>diagramó usando figuras geométricas.</a:t>
            </a:r>
          </a:p>
          <a:p>
            <a:pPr marL="274320" indent="-274320" algn="just" fontAlgn="auto">
              <a:spcAft>
                <a:spcPts val="0"/>
              </a:spcAft>
              <a:buFont typeface="Wingdings 2"/>
              <a:buNone/>
              <a:defRPr/>
            </a:pPr>
            <a:endParaRPr lang="es-CO" sz="1700" dirty="0" smtClean="0"/>
          </a:p>
          <a:p>
            <a:pPr marL="274320" indent="-274320" algn="just" fontAlgn="auto">
              <a:spcAft>
                <a:spcPts val="0"/>
              </a:spcAft>
              <a:buFont typeface="Wingdings 2"/>
              <a:buChar char=""/>
              <a:defRPr/>
            </a:pPr>
            <a:endParaRPr lang="es-CO" sz="1700" dirty="0" smtClean="0"/>
          </a:p>
          <a:p>
            <a:pPr marL="274320" indent="-274320" algn="just" fontAlgn="auto">
              <a:spcAft>
                <a:spcPts val="0"/>
              </a:spcAft>
              <a:buFont typeface="Wingdings 2"/>
              <a:buChar char=""/>
              <a:defRPr/>
            </a:pPr>
            <a:r>
              <a:rPr lang="es-CO" sz="1700" b="1" dirty="0" smtClean="0">
                <a:solidFill>
                  <a:srgbClr val="FF0000"/>
                </a:solidFill>
              </a:rPr>
              <a:t>Geoffry Tory</a:t>
            </a:r>
            <a:r>
              <a:rPr lang="es-CO" sz="1700" b="1" dirty="0" smtClean="0">
                <a:solidFill>
                  <a:srgbClr val="F0E278"/>
                </a:solidFill>
              </a:rPr>
              <a:t>, </a:t>
            </a:r>
            <a:r>
              <a:rPr lang="es-CO" sz="1700" dirty="0" smtClean="0">
                <a:solidFill>
                  <a:srgbClr val="F0E278"/>
                </a:solidFill>
              </a:rPr>
              <a:t>uso letras romanas elegantes con mucho color que adornaron sus libros.  </a:t>
            </a:r>
          </a:p>
          <a:p>
            <a:pPr marL="274320" indent="-274320" algn="just" fontAlgn="auto">
              <a:spcAft>
                <a:spcPts val="0"/>
              </a:spcAft>
              <a:buFont typeface="Wingdings 2"/>
              <a:buChar char=""/>
              <a:defRPr/>
            </a:pPr>
            <a:endParaRPr lang="es-CO" sz="1700" dirty="0" smtClean="0"/>
          </a:p>
          <a:p>
            <a:pPr marL="274320" indent="-274320" algn="just" fontAlgn="auto">
              <a:spcAft>
                <a:spcPts val="0"/>
              </a:spcAft>
              <a:buFont typeface="Wingdings 2"/>
              <a:buChar char=""/>
              <a:defRPr/>
            </a:pPr>
            <a:endParaRPr lang="es-CO" sz="1700" dirty="0" smtClean="0"/>
          </a:p>
          <a:p>
            <a:pPr marL="274320" indent="-274320" algn="just" fontAlgn="auto">
              <a:spcAft>
                <a:spcPts val="0"/>
              </a:spcAft>
              <a:buFont typeface="Wingdings 2"/>
              <a:buChar char=""/>
              <a:defRPr/>
            </a:pPr>
            <a:r>
              <a:rPr lang="es-CO" sz="1700" b="1" dirty="0" smtClean="0">
                <a:solidFill>
                  <a:srgbClr val="FF0000"/>
                </a:solidFill>
              </a:rPr>
              <a:t>Claude Garamond</a:t>
            </a:r>
            <a:r>
              <a:rPr lang="es-CO" sz="1700" dirty="0" smtClean="0">
                <a:solidFill>
                  <a:srgbClr val="FF0000"/>
                </a:solidFill>
              </a:rPr>
              <a:t> </a:t>
            </a:r>
            <a:r>
              <a:rPr lang="es-CO" sz="1700" dirty="0" smtClean="0">
                <a:solidFill>
                  <a:srgbClr val="F0E278"/>
                </a:solidFill>
              </a:rPr>
              <a:t>, consiguió una armonía entre mayúsculas, minúsculas e itálicas sin par para la época.</a:t>
            </a:r>
            <a:br>
              <a:rPr lang="es-CO" sz="1700" dirty="0" smtClean="0">
                <a:solidFill>
                  <a:srgbClr val="F0E278"/>
                </a:solidFill>
              </a:rPr>
            </a:br>
            <a:r>
              <a:rPr lang="es-CO" dirty="0" smtClean="0"/>
              <a:t/>
            </a:r>
            <a:br>
              <a:rPr lang="es-CO" dirty="0" smtClean="0"/>
            </a:br>
            <a:r>
              <a:rPr lang="es-CO" dirty="0" smtClean="0"/>
              <a:t> </a:t>
            </a:r>
            <a:endParaRPr lang="es-ES" dirty="0"/>
          </a:p>
        </p:txBody>
      </p:sp>
      <p:sp>
        <p:nvSpPr>
          <p:cNvPr id="3" name="2 Título"/>
          <p:cNvSpPr>
            <a:spLocks noGrp="1"/>
          </p:cNvSpPr>
          <p:nvPr>
            <p:ph type="title"/>
          </p:nvPr>
        </p:nvSpPr>
        <p:spPr>
          <a:xfrm>
            <a:off x="342900" y="539552"/>
            <a:ext cx="6172200" cy="1296144"/>
          </a:xfrm>
        </p:spPr>
        <p:txBody>
          <a:bodyPr/>
          <a:lstStyle/>
          <a:p>
            <a:pPr algn="ctr" fontAlgn="auto">
              <a:spcAft>
                <a:spcPts val="0"/>
              </a:spcAft>
              <a:defRPr/>
            </a:pPr>
            <a:r>
              <a:rPr lang="es-CO" sz="4000" b="1" baseline="-25000" smtClean="0">
                <a:solidFill>
                  <a:srgbClr val="F6750A"/>
                </a:solidFill>
              </a:rPr>
              <a:t>DISEÑO GRÁFICO DEL RENACIMIENTO</a:t>
            </a:r>
            <a:endParaRPr lang="es-ES" sz="4000" b="1">
              <a:solidFill>
                <a:srgbClr val="F6750A"/>
              </a:solidFill>
            </a:endParaRPr>
          </a:p>
        </p:txBody>
      </p:sp>
      <p:pic>
        <p:nvPicPr>
          <p:cNvPr id="4" name="3 Imagen" descr="nicolas_jenson.png"/>
          <p:cNvPicPr/>
          <p:nvPr/>
        </p:nvPicPr>
        <p:blipFill>
          <a:blip r:embed="rId2" cstate="print">
            <a:extLst>
              <a:ext uri="{28A0092B-C50C-407E-A947-70E740481C1C}"/>
            </a:extLst>
          </a:blip>
          <a:srcRect/>
          <a:stretch>
            <a:fillRect/>
          </a:stretch>
        </p:blipFill>
        <p:spPr bwMode="auto">
          <a:xfrm rot="527013">
            <a:off x="3077249" y="4307205"/>
            <a:ext cx="1295256" cy="62235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5 Imagen" descr="henry.png"/>
          <p:cNvPicPr/>
          <p:nvPr/>
        </p:nvPicPr>
        <p:blipFill>
          <a:blip r:embed="rId3" cstate="print">
            <a:extLst>
              <a:ext uri="{28A0092B-C50C-407E-A947-70E740481C1C}"/>
            </a:extLst>
          </a:blip>
          <a:srcRect/>
          <a:stretch>
            <a:fillRect/>
          </a:stretch>
        </p:blipFill>
        <p:spPr bwMode="auto">
          <a:xfrm>
            <a:off x="4869160" y="5508104"/>
            <a:ext cx="987956" cy="57606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6 Imagen" descr="minusculas_y_mayus.gif"/>
          <p:cNvPicPr/>
          <p:nvPr/>
        </p:nvPicPr>
        <p:blipFill>
          <a:blip r:embed="rId4" cstate="print">
            <a:extLst>
              <a:ext uri="{28A0092B-C50C-407E-A947-70E740481C1C}"/>
            </a:extLst>
          </a:blip>
          <a:srcRect/>
          <a:stretch>
            <a:fillRect/>
          </a:stretch>
        </p:blipFill>
        <p:spPr bwMode="auto">
          <a:xfrm>
            <a:off x="2420888" y="7020272"/>
            <a:ext cx="2583180" cy="1127760"/>
          </a:xfrm>
          <a:prstGeom prst="roundRect">
            <a:avLst>
              <a:gd name="adj" fmla="val 16667"/>
            </a:avLst>
          </a:prstGeom>
          <a:solidFill>
            <a:schemeClr val="accent2"/>
          </a:solidFill>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5 Marcador de contenido"/>
          <p:cNvPicPr>
            <a:picLocks noChangeAspect="1"/>
          </p:cNvPicPr>
          <p:nvPr/>
        </p:nvPicPr>
        <p:blipFill>
          <a:blip r:embed="rId5" cstate="print">
            <a:extLst>
              <a:ext uri="{28A0092B-C50C-407E-A947-70E740481C1C}"/>
            </a:extLst>
          </a:blip>
          <a:stretch>
            <a:fillRect/>
          </a:stretch>
        </p:blipFill>
        <p:spPr>
          <a:xfrm>
            <a:off x="5604278" y="7996613"/>
            <a:ext cx="566095" cy="481607"/>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32719" y="1148829"/>
            <a:ext cx="5187632" cy="5184577"/>
          </a:xfrm>
        </p:spPr>
        <p:txBody>
          <a:bodyPr>
            <a:normAutofit fontScale="90000"/>
          </a:bodyPr>
          <a:lstStyle/>
          <a:p>
            <a:pPr algn="just" fontAlgn="auto">
              <a:spcAft>
                <a:spcPts val="0"/>
              </a:spcAft>
              <a:defRPr/>
            </a:pPr>
            <a:r>
              <a:rPr lang="es-CO" sz="2200" smtClean="0">
                <a:solidFill>
                  <a:srgbClr val="7030A0"/>
                </a:solidFill>
              </a:rPr>
              <a:t/>
            </a:r>
            <a:br>
              <a:rPr lang="es-CO" sz="2200" smtClean="0">
                <a:solidFill>
                  <a:srgbClr val="7030A0"/>
                </a:solidFill>
              </a:rPr>
            </a:br>
            <a:r>
              <a:rPr lang="es-CO" sz="2200" smtClean="0">
                <a:solidFill>
                  <a:srgbClr val="7030A0"/>
                </a:solidFill>
              </a:rPr>
              <a:t/>
            </a:r>
            <a:br>
              <a:rPr lang="es-CO" sz="2200" smtClean="0">
                <a:solidFill>
                  <a:srgbClr val="7030A0"/>
                </a:solidFill>
              </a:rPr>
            </a:br>
            <a:r>
              <a:rPr lang="es-CO" sz="2200" smtClean="0">
                <a:solidFill>
                  <a:srgbClr val="7030A0"/>
                </a:solidFill>
              </a:rPr>
              <a:t/>
            </a:r>
            <a:br>
              <a:rPr lang="es-CO" sz="2200" smtClean="0">
                <a:solidFill>
                  <a:srgbClr val="7030A0"/>
                </a:solidFill>
              </a:rPr>
            </a:br>
            <a:r>
              <a:rPr lang="es-CO" sz="2200" smtClean="0">
                <a:solidFill>
                  <a:srgbClr val="7030A0"/>
                </a:solidFill>
              </a:rPr>
              <a:t/>
            </a:r>
            <a:br>
              <a:rPr lang="es-CO" sz="2200" smtClean="0">
                <a:solidFill>
                  <a:srgbClr val="7030A0"/>
                </a:solidFill>
              </a:rPr>
            </a:br>
            <a:r>
              <a:rPr lang="es-CO" sz="2200" smtClean="0">
                <a:solidFill>
                  <a:srgbClr val="7030A0"/>
                </a:solidFill>
              </a:rPr>
              <a:t/>
            </a:r>
            <a:br>
              <a:rPr lang="es-CO" sz="2200" smtClean="0">
                <a:solidFill>
                  <a:srgbClr val="7030A0"/>
                </a:solidFill>
              </a:rPr>
            </a:br>
            <a:r>
              <a:rPr lang="es-CO" sz="2200" smtClean="0">
                <a:solidFill>
                  <a:srgbClr val="7030A0"/>
                </a:solidFill>
              </a:rPr>
              <a:t/>
            </a:r>
            <a:br>
              <a:rPr lang="es-CO" sz="2200" smtClean="0">
                <a:solidFill>
                  <a:srgbClr val="7030A0"/>
                </a:solidFill>
              </a:rPr>
            </a:br>
            <a:r>
              <a:rPr lang="es-CO" sz="2200" smtClean="0">
                <a:solidFill>
                  <a:srgbClr val="7030A0"/>
                </a:solidFill>
              </a:rPr>
              <a:t/>
            </a:r>
            <a:br>
              <a:rPr lang="es-CO" sz="2200" smtClean="0">
                <a:solidFill>
                  <a:srgbClr val="7030A0"/>
                </a:solidFill>
              </a:rPr>
            </a:br>
            <a:r>
              <a:rPr lang="es-CO" sz="2200" smtClean="0">
                <a:solidFill>
                  <a:srgbClr val="7030A0"/>
                </a:solidFill>
              </a:rPr>
              <a:t/>
            </a:r>
            <a:br>
              <a:rPr lang="es-CO" sz="2200" smtClean="0">
                <a:solidFill>
                  <a:srgbClr val="7030A0"/>
                </a:solidFill>
              </a:rPr>
            </a:br>
            <a:r>
              <a:rPr lang="es-CO" sz="2200" smtClean="0">
                <a:solidFill>
                  <a:srgbClr val="7030A0"/>
                </a:solidFill>
              </a:rPr>
              <a:t>JOHANNES GUTEMBERG Y LA IMPRENTA </a:t>
            </a:r>
            <a:r>
              <a:rPr lang="es-CO" sz="2200" b="1" smtClean="0">
                <a:solidFill>
                  <a:srgbClr val="F0E278"/>
                </a:solidFill>
              </a:rPr>
              <a:t>Durante muchas décadas, el conocimiento era un privilegio para pocos, por supuesto los que tenían los recursos para adquirir libros, su valor era incalculable, aunque a la masa no le preocupaba porque no sabían ni leer ni escribir. En 1450 un invento cambio el curso de la humanidad, Johannes Gutenberg creo un método de impresión, posibilitando que los libros se fabricaran en un número muy elevado y más asequible para todos.</a:t>
            </a:r>
            <a:br>
              <a:rPr lang="es-CO" sz="2200" b="1" smtClean="0">
                <a:solidFill>
                  <a:srgbClr val="F0E278"/>
                </a:solidFill>
              </a:rPr>
            </a:br>
            <a:r>
              <a:rPr lang="es-CO" sz="2200" b="1" smtClean="0">
                <a:solidFill>
                  <a:srgbClr val="F0E278"/>
                </a:solidFill>
              </a:rPr>
              <a:t> </a:t>
            </a:r>
            <a:r>
              <a:rPr lang="es-ES" sz="2200" smtClean="0">
                <a:solidFill>
                  <a:srgbClr val="F0E278"/>
                </a:solidFill>
              </a:rPr>
              <a:t/>
            </a:r>
            <a:br>
              <a:rPr lang="es-ES" sz="2200" smtClean="0">
                <a:solidFill>
                  <a:srgbClr val="F0E278"/>
                </a:solidFill>
              </a:rPr>
            </a:br>
            <a:r>
              <a:rPr lang="es-CO" sz="4400" smtClean="0"/>
              <a:t/>
            </a:r>
            <a:br>
              <a:rPr lang="es-CO" sz="4400" smtClean="0"/>
            </a:br>
            <a:r>
              <a:rPr lang="es-ES" sz="4400" smtClean="0"/>
              <a:t/>
            </a:r>
            <a:br>
              <a:rPr lang="es-ES" sz="4400" smtClean="0"/>
            </a:br>
            <a:endParaRPr lang="es-ES"/>
          </a:p>
        </p:txBody>
      </p:sp>
      <p:sp>
        <p:nvSpPr>
          <p:cNvPr id="17410" name="5 Marcador de contenido"/>
          <p:cNvSpPr>
            <a:spLocks noGrp="1"/>
          </p:cNvSpPr>
          <p:nvPr>
            <p:ph idx="1"/>
          </p:nvPr>
        </p:nvSpPr>
        <p:spPr>
          <a:xfrm>
            <a:off x="692150" y="4932363"/>
            <a:ext cx="5545138" cy="3195637"/>
          </a:xfrm>
        </p:spPr>
        <p:txBody>
          <a:bodyPr/>
          <a:lstStyle/>
          <a:p>
            <a:pPr algn="just">
              <a:buFont typeface="Wingdings 2" pitchFamily="18" charset="2"/>
              <a:buNone/>
            </a:pPr>
            <a:r>
              <a:rPr lang="es-CO" sz="2000" smtClean="0">
                <a:solidFill>
                  <a:srgbClr val="F0E278"/>
                </a:solidFill>
              </a:rPr>
              <a:t>    </a:t>
            </a:r>
          </a:p>
          <a:p>
            <a:pPr algn="just">
              <a:buFont typeface="Wingdings 2" pitchFamily="18" charset="2"/>
              <a:buNone/>
            </a:pPr>
            <a:r>
              <a:rPr lang="es-CO" sz="1800" smtClean="0">
                <a:solidFill>
                  <a:srgbClr val="F0E278"/>
                </a:solidFill>
              </a:rPr>
              <a:t>    Este invento hizo que el conocimiento estuviera al alcance de todos y sentó las bases técnicas para los cambios intelectuales, políticos y religioso de los siglos posteriores. Tres innovaciones aporto Gutenberg para mejorar la impresión de la época: las tintas, la prensa y los tipos móviles.</a:t>
            </a:r>
            <a:endParaRPr lang="es-ES" sz="1800" smtClean="0">
              <a:solidFill>
                <a:srgbClr val="F0E278"/>
              </a:solidFill>
            </a:endParaRPr>
          </a:p>
          <a:p>
            <a:pPr algn="just"/>
            <a:r>
              <a:rPr lang="es-CO" smtClean="0"/>
              <a:t> </a:t>
            </a:r>
            <a:endParaRPr lang="es-ES" smtClean="0"/>
          </a:p>
          <a:p>
            <a:endParaRPr lang="es-ES" smtClean="0"/>
          </a:p>
        </p:txBody>
      </p:sp>
      <p:pic>
        <p:nvPicPr>
          <p:cNvPr id="7" name="6 Imagen" descr="imprenta-gutenberg.gif"/>
          <p:cNvPicPr/>
          <p:nvPr/>
        </p:nvPicPr>
        <p:blipFill>
          <a:blip r:embed="rId2" cstate="print">
            <a:extLst>
              <a:ext uri="{28A0092B-C50C-407E-A947-70E740481C1C}"/>
            </a:extLst>
          </a:blip>
          <a:srcRect/>
          <a:stretch>
            <a:fillRect/>
          </a:stretch>
        </p:blipFill>
        <p:spPr bwMode="auto">
          <a:xfrm>
            <a:off x="3167581" y="4103099"/>
            <a:ext cx="1178950" cy="130338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7 Imagen" descr="gutenberg_7.jpg"/>
          <p:cNvPicPr/>
          <p:nvPr/>
        </p:nvPicPr>
        <p:blipFill>
          <a:blip r:embed="rId3" cstate="print">
            <a:extLst>
              <a:ext uri="{28A0092B-C50C-407E-A947-70E740481C1C}"/>
            </a:extLst>
          </a:blip>
          <a:srcRect/>
          <a:stretch>
            <a:fillRect/>
          </a:stretch>
        </p:blipFill>
        <p:spPr bwMode="auto">
          <a:xfrm>
            <a:off x="1844824" y="7164288"/>
            <a:ext cx="3287276" cy="1008112"/>
          </a:xfrm>
          <a:prstGeom prst="roundRect">
            <a:avLst>
              <a:gd name="adj" fmla="val 16667"/>
            </a:avLst>
          </a:prstGeom>
          <a:solidFill>
            <a:srgbClr val="FF0000"/>
          </a:solidFill>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9" name="5 Marcador de contenido"/>
          <p:cNvPicPr>
            <a:picLocks noChangeAspect="1"/>
          </p:cNvPicPr>
          <p:nvPr/>
        </p:nvPicPr>
        <p:blipFill>
          <a:blip r:embed="rId4" cstate="print">
            <a:extLst>
              <a:ext uri="{28A0092B-C50C-407E-A947-70E740481C1C}"/>
            </a:extLst>
          </a:blip>
          <a:stretch>
            <a:fillRect/>
          </a:stretch>
        </p:blipFill>
        <p:spPr>
          <a:xfrm>
            <a:off x="5673827" y="7924709"/>
            <a:ext cx="559379" cy="475993"/>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Marcador de contenido"/>
          <p:cNvSpPr>
            <a:spLocks noGrp="1"/>
          </p:cNvSpPr>
          <p:nvPr>
            <p:ph idx="1"/>
          </p:nvPr>
        </p:nvSpPr>
        <p:spPr>
          <a:xfrm>
            <a:off x="549275" y="1331913"/>
            <a:ext cx="5688013" cy="7127875"/>
          </a:xfrm>
        </p:spPr>
        <p:txBody>
          <a:bodyPr/>
          <a:lstStyle/>
          <a:p>
            <a:pPr algn="just"/>
            <a:r>
              <a:rPr lang="es-ES_tradnl" sz="1800" b="1" u="sng" smtClean="0">
                <a:solidFill>
                  <a:srgbClr val="7030A0"/>
                </a:solidFill>
              </a:rPr>
              <a:t>Brunelleschi</a:t>
            </a:r>
            <a:r>
              <a:rPr lang="es-ES_tradnl" sz="1800" smtClean="0">
                <a:solidFill>
                  <a:srgbClr val="7030A0"/>
                </a:solidFill>
              </a:rPr>
              <a:t>:</a:t>
            </a:r>
            <a:r>
              <a:rPr lang="es-ES_tradnl" sz="1800" smtClean="0">
                <a:solidFill>
                  <a:srgbClr val="F0E278"/>
                </a:solidFill>
              </a:rPr>
              <a:t> arquitecto creador de la cúpula de Santa María de la Flor, San Lorenzo, Santo Spirito, el Hospital de los Inocentes, la Sacristía Vieja, la Capilla de los Pazzi, el Palacio Bardi-Busini y otras cosas. También creó nuevas técnicas de construcción para la cúpula, desarrollo proporciones para la construcción de los frentes y edificios y aportó en la escultura. </a:t>
            </a:r>
            <a:r>
              <a:rPr lang="es-ES" sz="1800" smtClean="0">
                <a:solidFill>
                  <a:srgbClr val="F0E278"/>
                </a:solidFill>
              </a:rPr>
              <a:t/>
            </a:r>
            <a:br>
              <a:rPr lang="es-ES" sz="1800" smtClean="0">
                <a:solidFill>
                  <a:srgbClr val="F0E278"/>
                </a:solidFill>
              </a:rPr>
            </a:br>
            <a:r>
              <a:rPr lang="es-ES_tradnl" sz="1600" b="1" u="sng" smtClean="0">
                <a:solidFill>
                  <a:srgbClr val="7030A0"/>
                </a:solidFill>
              </a:rPr>
              <a:t>Alberti</a:t>
            </a:r>
            <a:r>
              <a:rPr lang="es-ES_tradnl" sz="1600" smtClean="0">
                <a:solidFill>
                  <a:srgbClr val="7030A0"/>
                </a:solidFill>
              </a:rPr>
              <a:t>: </a:t>
            </a:r>
            <a:r>
              <a:rPr lang="es-ES_tradnl" sz="1600" smtClean="0">
                <a:solidFill>
                  <a:srgbClr val="F0E278"/>
                </a:solidFill>
              </a:rPr>
              <a:t>arquitecto creador del plan para tratar de reconstruir Roma, colaboró con algunas obras de importancia como los puentes sobre el Tiber, el palacio del Vaticano y el proyecto para la iglesia de San Pedro. También fue constructor de iglesias, como el llamado templo de los Malatesta, San Sebastiano y el palacio Rucealli y otras obras.</a:t>
            </a:r>
            <a:r>
              <a:rPr lang="es-ES" sz="1600" smtClean="0">
                <a:solidFill>
                  <a:srgbClr val="F0E278"/>
                </a:solidFill>
              </a:rPr>
              <a:t/>
            </a:r>
            <a:br>
              <a:rPr lang="es-ES" sz="1600" smtClean="0">
                <a:solidFill>
                  <a:srgbClr val="F0E278"/>
                </a:solidFill>
              </a:rPr>
            </a:br>
            <a:r>
              <a:rPr lang="es-ES_tradnl" sz="1600" b="1" u="sng" smtClean="0">
                <a:solidFill>
                  <a:srgbClr val="7030A0"/>
                </a:solidFill>
              </a:rPr>
              <a:t>Donatello</a:t>
            </a:r>
            <a:r>
              <a:rPr lang="es-ES_tradnl" sz="1600" smtClean="0">
                <a:solidFill>
                  <a:srgbClr val="7030A0"/>
                </a:solidFill>
              </a:rPr>
              <a:t>:</a:t>
            </a:r>
            <a:r>
              <a:rPr lang="es-ES_tradnl" sz="1600" smtClean="0">
                <a:solidFill>
                  <a:srgbClr val="F0E278"/>
                </a:solidFill>
              </a:rPr>
              <a:t> escultor, creador de la nueva escultura. Creador de la Tribuna de los cantores, San Juan Evangelista, San Jorge, El Altar Mayor de San Antonio, El Profeta Jeremías, San Luis de Tolosa, y otras</a:t>
            </a:r>
            <a:r>
              <a:rPr lang="es-ES_tradnl" sz="1800" smtClean="0">
                <a:solidFill>
                  <a:srgbClr val="F0E278"/>
                </a:solidFill>
              </a:rPr>
              <a:t> obras. </a:t>
            </a:r>
            <a:r>
              <a:rPr lang="es-ES" sz="1800" smtClean="0">
                <a:solidFill>
                  <a:srgbClr val="F0E278"/>
                </a:solidFill>
              </a:rPr>
              <a:t/>
            </a:r>
            <a:br>
              <a:rPr lang="es-ES" sz="1800" smtClean="0">
                <a:solidFill>
                  <a:srgbClr val="F0E278"/>
                </a:solidFill>
              </a:rPr>
            </a:br>
            <a:r>
              <a:rPr lang="es-ES_tradnl" sz="1800" b="1" u="sng" smtClean="0">
                <a:solidFill>
                  <a:srgbClr val="7030A0"/>
                </a:solidFill>
              </a:rPr>
              <a:t>Leonardo</a:t>
            </a:r>
            <a:r>
              <a:rPr lang="es-ES_tradnl" sz="1800" u="sng" smtClean="0">
                <a:solidFill>
                  <a:srgbClr val="7030A0"/>
                </a:solidFill>
              </a:rPr>
              <a:t>:</a:t>
            </a:r>
            <a:r>
              <a:rPr lang="es-ES_tradnl" sz="1800" smtClean="0">
                <a:solidFill>
                  <a:srgbClr val="7030A0"/>
                </a:solidFill>
              </a:rPr>
              <a:t> </a:t>
            </a:r>
            <a:r>
              <a:rPr lang="es-ES_tradnl" sz="1800" smtClean="0">
                <a:solidFill>
                  <a:srgbClr val="F0E278"/>
                </a:solidFill>
              </a:rPr>
              <a:t>pintor, estudioso, ingeniero, creador de algunos de los mejores cuadros del renacimiento: La Gioconda, La Virgen de las Rocas, La Dama de Armiño, La Santa Cena, Santa Ana, la Virgen del Niño y otras obras maestras, aparte de realizar estudios de anatomía, geografía y de proporciones, para poder aplicarlas a la pintura.</a:t>
            </a:r>
            <a:r>
              <a:rPr lang="es-ES" sz="1800" smtClean="0">
                <a:solidFill>
                  <a:srgbClr val="F0E278"/>
                </a:solidFill>
              </a:rPr>
              <a:t/>
            </a:r>
            <a:br>
              <a:rPr lang="es-ES" sz="1800" smtClean="0">
                <a:solidFill>
                  <a:srgbClr val="F0E278"/>
                </a:solidFill>
              </a:rPr>
            </a:br>
            <a:endParaRPr lang="es-ES" sz="1800" smtClean="0">
              <a:solidFill>
                <a:srgbClr val="F0E278"/>
              </a:solidFill>
            </a:endParaRPr>
          </a:p>
        </p:txBody>
      </p:sp>
      <p:sp>
        <p:nvSpPr>
          <p:cNvPr id="3" name="2 Título"/>
          <p:cNvSpPr>
            <a:spLocks noGrp="1"/>
          </p:cNvSpPr>
          <p:nvPr>
            <p:ph type="title"/>
          </p:nvPr>
        </p:nvSpPr>
        <p:spPr>
          <a:xfrm>
            <a:off x="1105382" y="820296"/>
            <a:ext cx="4915991" cy="943995"/>
          </a:xfrm>
        </p:spPr>
        <p:txBody>
          <a:bodyPr>
            <a:normAutofit fontScale="90000"/>
          </a:bodyPr>
          <a:lstStyle/>
          <a:p>
            <a:pPr fontAlgn="auto">
              <a:spcAft>
                <a:spcPts val="0"/>
              </a:spcAft>
              <a:defRPr/>
            </a:pPr>
            <a:r>
              <a:rPr lang="es-ES_tradnl" sz="3100" b="1" u="sng" smtClean="0">
                <a:solidFill>
                  <a:srgbClr val="FF0000"/>
                </a:solidFill>
              </a:rPr>
              <a:t>Grandes personalidades</a:t>
            </a:r>
            <a:r>
              <a:rPr lang="es-ES" smtClean="0">
                <a:solidFill>
                  <a:srgbClr val="FF0000"/>
                </a:solidFill>
              </a:rPr>
              <a:t/>
            </a:r>
            <a:br>
              <a:rPr lang="es-ES" smtClean="0">
                <a:solidFill>
                  <a:srgbClr val="FF0000"/>
                </a:solidFill>
              </a:rPr>
            </a:br>
            <a:endParaRPr lang="es-ES">
              <a:solidFill>
                <a:srgbClr val="FF0000"/>
              </a:solidFill>
            </a:endParaRPr>
          </a:p>
        </p:txBody>
      </p:sp>
      <p:pic>
        <p:nvPicPr>
          <p:cNvPr id="4" name="5 Marcador de contenido"/>
          <p:cNvPicPr>
            <a:picLocks noChangeAspect="1"/>
          </p:cNvPicPr>
          <p:nvPr/>
        </p:nvPicPr>
        <p:blipFill>
          <a:blip r:embed="rId2" cstate="print">
            <a:extLst>
              <a:ext uri="{28A0092B-C50C-407E-A947-70E740481C1C}"/>
            </a:extLst>
          </a:blip>
          <a:stretch>
            <a:fillRect/>
          </a:stretch>
        </p:blipFill>
        <p:spPr>
          <a:xfrm>
            <a:off x="5919241" y="8174112"/>
            <a:ext cx="369169" cy="314292"/>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20713" y="2032000"/>
            <a:ext cx="5545137" cy="6096000"/>
          </a:xfrm>
        </p:spPr>
        <p:txBody>
          <a:bodyPr>
            <a:normAutofit fontScale="77500" lnSpcReduction="20000"/>
          </a:bodyPr>
          <a:lstStyle/>
          <a:p>
            <a:pPr marL="274320" indent="-274320" algn="just" fontAlgn="auto">
              <a:spcAft>
                <a:spcPts val="0"/>
              </a:spcAft>
              <a:buFont typeface="Wingdings 2"/>
              <a:buChar char=""/>
              <a:defRPr/>
            </a:pPr>
            <a:r>
              <a:rPr lang="es-ES_tradnl" sz="2800" b="1" u="sng" dirty="0" smtClean="0">
                <a:solidFill>
                  <a:srgbClr val="7030A0"/>
                </a:solidFill>
              </a:rPr>
              <a:t>Miguel Ángel</a:t>
            </a:r>
            <a:r>
              <a:rPr lang="es-ES_tradnl" sz="2800" u="sng" dirty="0" smtClean="0">
                <a:solidFill>
                  <a:srgbClr val="7030A0"/>
                </a:solidFill>
              </a:rPr>
              <a:t>:</a:t>
            </a:r>
            <a:r>
              <a:rPr lang="es-ES_tradnl" sz="2800" dirty="0" smtClean="0">
                <a:solidFill>
                  <a:srgbClr val="7030A0"/>
                </a:solidFill>
              </a:rPr>
              <a:t> </a:t>
            </a:r>
            <a:r>
              <a:rPr lang="es-ES_tradnl" sz="2800" dirty="0" smtClean="0">
                <a:solidFill>
                  <a:srgbClr val="F0E278"/>
                </a:solidFill>
              </a:rPr>
              <a:t>escultor y pintor, fue quien pintó la Capilla Sixtina y realizó gran cantidad de esculturas. Sus obras más importantes fueron: El Moisés, La Piedad, Los frescos de la Capilla Sixtina, que fueron restaurados hace poco, el David, La Aurora y algunos retratos de los Medicis. Miguel Ángel siempre intentó la perfección, por lo que muchas veces tuvo que abandonar algunas esculturas porque eran imposibles de continuar.</a:t>
            </a:r>
            <a:r>
              <a:rPr lang="es-ES" sz="2800" dirty="0" smtClean="0">
                <a:solidFill>
                  <a:srgbClr val="F0E278"/>
                </a:solidFill>
              </a:rPr>
              <a:t/>
            </a:r>
            <a:br>
              <a:rPr lang="es-ES" sz="2800" dirty="0" smtClean="0">
                <a:solidFill>
                  <a:srgbClr val="F0E278"/>
                </a:solidFill>
              </a:rPr>
            </a:br>
            <a:r>
              <a:rPr lang="es-ES_tradnl" sz="2800" b="1" u="sng" dirty="0" smtClean="0">
                <a:solidFill>
                  <a:srgbClr val="7030A0"/>
                </a:solidFill>
              </a:rPr>
              <a:t>Rafael</a:t>
            </a:r>
            <a:r>
              <a:rPr lang="es-ES_tradnl" sz="2800" u="sng" dirty="0" smtClean="0">
                <a:solidFill>
                  <a:srgbClr val="7030A0"/>
                </a:solidFill>
              </a:rPr>
              <a:t>:</a:t>
            </a:r>
            <a:r>
              <a:rPr lang="es-ES_tradnl" sz="2800" dirty="0" smtClean="0">
                <a:solidFill>
                  <a:srgbClr val="F0E278"/>
                </a:solidFill>
              </a:rPr>
              <a:t> pintor, pintó murales en el Vaticano. Sus obras más importantes fueron: La Bella Jardinera, La Madona del Gran Duque, la Sagrada Familia del Cordero, la Visión del Todopoderoso, la Mujer con Unicornio, Fedra Inghirami, el Cardenal, Baltasar Castiglione y el de La Fornarina.</a:t>
            </a:r>
            <a:r>
              <a:rPr lang="es-ES" sz="2800" dirty="0" smtClean="0">
                <a:solidFill>
                  <a:srgbClr val="F0E278"/>
                </a:solidFill>
              </a:rPr>
              <a:t/>
            </a:r>
            <a:br>
              <a:rPr lang="es-ES" sz="2800" dirty="0" smtClean="0">
                <a:solidFill>
                  <a:srgbClr val="F0E278"/>
                </a:solidFill>
              </a:rPr>
            </a:br>
            <a:endParaRPr lang="es-ES" dirty="0">
              <a:solidFill>
                <a:srgbClr val="F0E278"/>
              </a:solidFill>
            </a:endParaRPr>
          </a:p>
        </p:txBody>
      </p:sp>
      <p:sp>
        <p:nvSpPr>
          <p:cNvPr id="3" name="2 Título"/>
          <p:cNvSpPr>
            <a:spLocks noGrp="1"/>
          </p:cNvSpPr>
          <p:nvPr>
            <p:ph type="title"/>
          </p:nvPr>
        </p:nvSpPr>
        <p:spPr>
          <a:xfrm>
            <a:off x="822048" y="474928"/>
            <a:ext cx="5343295" cy="1354929"/>
          </a:xfrm>
        </p:spPr>
        <p:txBody>
          <a:bodyPr/>
          <a:lstStyle/>
          <a:p>
            <a:pPr fontAlgn="auto">
              <a:spcAft>
                <a:spcPts val="0"/>
              </a:spcAft>
              <a:defRPr/>
            </a:pPr>
            <a:r>
              <a:rPr lang="es-ES_tradnl" sz="2800" b="1" u="sng" smtClean="0">
                <a:solidFill>
                  <a:srgbClr val="FF0000"/>
                </a:solidFill>
              </a:rPr>
              <a:t>Grandes personalidades</a:t>
            </a:r>
            <a:r>
              <a:rPr lang="es-ES" sz="2800" smtClean="0">
                <a:solidFill>
                  <a:srgbClr val="FF0000"/>
                </a:solidFill>
              </a:rPr>
              <a:t/>
            </a:r>
            <a:br>
              <a:rPr lang="es-ES" sz="2800" smtClean="0">
                <a:solidFill>
                  <a:srgbClr val="FF0000"/>
                </a:solidFill>
              </a:rPr>
            </a:br>
            <a:endParaRPr lang="es-ES" sz="2800"/>
          </a:p>
        </p:txBody>
      </p:sp>
      <p:pic>
        <p:nvPicPr>
          <p:cNvPr id="4" name="5 Marcador de contenido"/>
          <p:cNvPicPr>
            <a:picLocks noChangeAspect="1"/>
          </p:cNvPicPr>
          <p:nvPr/>
        </p:nvPicPr>
        <p:blipFill>
          <a:blip r:embed="rId2" cstate="print">
            <a:extLst>
              <a:ext uri="{28A0092B-C50C-407E-A947-70E740481C1C}"/>
            </a:extLst>
          </a:blip>
          <a:stretch>
            <a:fillRect/>
          </a:stretch>
        </p:blipFill>
        <p:spPr>
          <a:xfrm>
            <a:off x="5493534" y="7789211"/>
            <a:ext cx="686031" cy="583765"/>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Marcador de contenido"/>
          <p:cNvSpPr>
            <a:spLocks noGrp="1"/>
          </p:cNvSpPr>
          <p:nvPr>
            <p:ph idx="1"/>
          </p:nvPr>
        </p:nvSpPr>
        <p:spPr>
          <a:xfrm>
            <a:off x="765175" y="1692275"/>
            <a:ext cx="5400675" cy="6435725"/>
          </a:xfrm>
        </p:spPr>
        <p:txBody>
          <a:bodyPr/>
          <a:lstStyle/>
          <a:p>
            <a:pPr algn="just"/>
            <a:r>
              <a:rPr lang="es-CO" sz="2000" smtClean="0">
                <a:solidFill>
                  <a:srgbClr val="D6163F"/>
                </a:solidFill>
              </a:rPr>
              <a:t>Hasta el siglo XXI los invidentes no tenían un código que les permitiera leer y escribir, por tanto estaban marginados y no podían desarrollarse en ninguna arte visual ni escrita. Gracias a Louis Braille esta limitación se acabó para ellos, este joven a los 16 años creo en 1825 un sistema de escritura para invidentes. </a:t>
            </a:r>
          </a:p>
          <a:p>
            <a:pPr algn="just"/>
            <a:endParaRPr lang="es-CO" sz="2000" smtClean="0"/>
          </a:p>
          <a:p>
            <a:pPr algn="just"/>
            <a:endParaRPr lang="es-CO" sz="2000" smtClean="0"/>
          </a:p>
          <a:p>
            <a:pPr algn="just"/>
            <a:endParaRPr lang="es-CO" sz="2000" smtClean="0"/>
          </a:p>
          <a:p>
            <a:pPr algn="just"/>
            <a:endParaRPr lang="es-CO" sz="2000" smtClean="0"/>
          </a:p>
          <a:p>
            <a:r>
              <a:rPr lang="es-CO" sz="2000" i="1" smtClean="0">
                <a:solidFill>
                  <a:srgbClr val="D6163F"/>
                </a:solidFill>
              </a:rPr>
              <a:t>Braille perdió su visión a los 5 años, a pesar de su condición asistió a un colegio normal y aprendió el abecedario y las tablas de multiplicar, aunque en esta época nadie se preocupaba por darle una vida más humana a los ciegos.</a:t>
            </a:r>
            <a:br>
              <a:rPr lang="es-CO" sz="2000" i="1" smtClean="0">
                <a:solidFill>
                  <a:srgbClr val="D6163F"/>
                </a:solidFill>
              </a:rPr>
            </a:br>
            <a:endParaRPr lang="es-ES" sz="2000" i="1" smtClean="0">
              <a:solidFill>
                <a:srgbClr val="D6163F"/>
              </a:solidFill>
            </a:endParaRPr>
          </a:p>
        </p:txBody>
      </p:sp>
      <p:sp>
        <p:nvSpPr>
          <p:cNvPr id="3" name="2 Título"/>
          <p:cNvSpPr>
            <a:spLocks noGrp="1"/>
          </p:cNvSpPr>
          <p:nvPr>
            <p:ph type="title"/>
          </p:nvPr>
        </p:nvSpPr>
        <p:spPr>
          <a:xfrm>
            <a:off x="1131974" y="1136480"/>
            <a:ext cx="4885070" cy="1191727"/>
          </a:xfrm>
        </p:spPr>
        <p:txBody>
          <a:bodyPr>
            <a:normAutofit fontScale="90000"/>
          </a:bodyPr>
          <a:lstStyle/>
          <a:p>
            <a:pPr algn="ctr" fontAlgn="auto">
              <a:spcAft>
                <a:spcPts val="0"/>
              </a:spcAft>
              <a:defRPr/>
            </a:pPr>
            <a:r>
              <a:rPr lang="es-CO" sz="2700" smtClean="0">
                <a:solidFill>
                  <a:srgbClr val="0070C0"/>
                </a:solidFill>
              </a:rPr>
              <a:t>Louis Braille y la escritura para Invidentes</a:t>
            </a:r>
            <a:r>
              <a:rPr lang="es-CO" smtClean="0"/>
              <a:t/>
            </a:r>
            <a:br>
              <a:rPr lang="es-CO" smtClean="0"/>
            </a:br>
            <a:endParaRPr lang="es-ES"/>
          </a:p>
        </p:txBody>
      </p:sp>
      <p:pic>
        <p:nvPicPr>
          <p:cNvPr id="4" name="3 Imagen" descr="sistema_braile.jpg"/>
          <p:cNvPicPr/>
          <p:nvPr/>
        </p:nvPicPr>
        <p:blipFill>
          <a:blip r:embed="rId2" cstate="print">
            <a:extLst>
              <a:ext uri="{28A0092B-C50C-407E-A947-70E740481C1C}"/>
            </a:extLst>
          </a:blip>
          <a:srcRect/>
          <a:stretch>
            <a:fillRect/>
          </a:stretch>
        </p:blipFill>
        <p:spPr bwMode="auto">
          <a:xfrm rot="21404156">
            <a:off x="877515" y="4282405"/>
            <a:ext cx="5032731" cy="101483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5 Marcador de contenido"/>
          <p:cNvPicPr>
            <a:picLocks noChangeAspect="1"/>
          </p:cNvPicPr>
          <p:nvPr/>
        </p:nvPicPr>
        <p:blipFill>
          <a:blip r:embed="rId3" cstate="print">
            <a:extLst>
              <a:ext uri="{28A0092B-C50C-407E-A947-70E740481C1C}"/>
            </a:extLst>
          </a:blip>
          <a:stretch>
            <a:fillRect/>
          </a:stretch>
        </p:blipFill>
        <p:spPr>
          <a:xfrm>
            <a:off x="5505673" y="7792293"/>
            <a:ext cx="729208" cy="620812"/>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65175" y="3563938"/>
            <a:ext cx="5472113" cy="4895850"/>
          </a:xfrm>
          <a:solidFill>
            <a:srgbClr val="F0E278"/>
          </a:solidFill>
        </p:spPr>
        <p:style>
          <a:lnRef idx="2">
            <a:schemeClr val="accent3"/>
          </a:lnRef>
          <a:fillRef idx="1">
            <a:schemeClr val="lt1"/>
          </a:fillRef>
          <a:effectRef idx="0">
            <a:schemeClr val="accent3"/>
          </a:effectRef>
          <a:fontRef idx="minor">
            <a:schemeClr val="dk1"/>
          </a:fontRef>
        </p:style>
        <p:txBody>
          <a:bodyPr>
            <a:normAutofit/>
          </a:bodyPr>
          <a:lstStyle/>
          <a:p>
            <a:pPr algn="just">
              <a:lnSpc>
                <a:spcPct val="80000"/>
              </a:lnSpc>
            </a:pPr>
            <a:r>
              <a:rPr lang="es-CO" sz="2100" smtClean="0">
                <a:solidFill>
                  <a:srgbClr val="0070C0"/>
                </a:solidFill>
              </a:rPr>
              <a:t>A fines del siglo XV era posible realizar grandes negocios en la cuenca del Mediterráneo, a pesar de los turcos. Pero el factor más importante que permitió la difusión de la cultura y el pensamiento fue la invención de la imprenta y el perfeccionamiento de la fabricación de papel. Hasta Juan Gutenberg (1397-1468), que era un ciudadano de Maguncia, se imprimían grabados y estampas utilizando la técnica de las incisiones en madera. Pero este sistema sólo se utilizaba para dibujos y algunas inscripciones forzosamente breves. Gutenberg ideó los tipos sueltos, es decir, que cada letra correspondía a un tipo. Desterró la xilografía y se dedicó a buscar un metal que fuese más blando que el hierro y menos que el plomo.</a:t>
            </a:r>
            <a:r>
              <a:rPr lang="es-CO" sz="2200" smtClean="0">
                <a:solidFill>
                  <a:srgbClr val="0070C0"/>
                </a:solidFill>
              </a:rPr>
              <a:t> </a:t>
            </a:r>
            <a:endParaRPr lang="es-ES" sz="2200" smtClean="0">
              <a:solidFill>
                <a:srgbClr val="0070C0"/>
              </a:solidFill>
            </a:endParaRPr>
          </a:p>
          <a:p>
            <a:pPr>
              <a:lnSpc>
                <a:spcPct val="80000"/>
              </a:lnSpc>
            </a:pPr>
            <a:endParaRPr lang="es-ES" sz="1000" smtClean="0">
              <a:solidFill>
                <a:srgbClr val="000000"/>
              </a:solidFill>
            </a:endParaRPr>
          </a:p>
          <a:p>
            <a:pPr>
              <a:lnSpc>
                <a:spcPct val="80000"/>
              </a:lnSpc>
            </a:pPr>
            <a:endParaRPr lang="es-ES" sz="2400" smtClean="0">
              <a:solidFill>
                <a:srgbClr val="000000"/>
              </a:solidFill>
            </a:endParaRPr>
          </a:p>
        </p:txBody>
      </p:sp>
      <p:sp>
        <p:nvSpPr>
          <p:cNvPr id="3" name="2 Título"/>
          <p:cNvSpPr>
            <a:spLocks noGrp="1"/>
          </p:cNvSpPr>
          <p:nvPr>
            <p:ph type="title"/>
          </p:nvPr>
        </p:nvSpPr>
        <p:spPr>
          <a:xfrm>
            <a:off x="838994" y="691506"/>
            <a:ext cx="5256584" cy="432047"/>
          </a:xfrm>
        </p:spPr>
        <p:txBody>
          <a:bodyPr/>
          <a:lstStyle/>
          <a:p>
            <a:pPr fontAlgn="auto">
              <a:spcAft>
                <a:spcPts val="0"/>
              </a:spcAft>
              <a:defRPr/>
            </a:pPr>
            <a:r>
              <a:rPr lang="es-CO" sz="1100" b="1" smtClean="0"/>
              <a:t>La Ultima Cena de Leonardo Da Vinci</a:t>
            </a:r>
            <a:br>
              <a:rPr lang="es-CO" sz="1100" b="1" smtClean="0"/>
            </a:br>
            <a:endParaRPr lang="es-ES" sz="1100"/>
          </a:p>
        </p:txBody>
      </p:sp>
      <p:pic>
        <p:nvPicPr>
          <p:cNvPr id="4" name="3 Imagen" descr="http://www.portalplanetasedna.com.ar/archivos_varios/renacimiento02.jpg"/>
          <p:cNvPicPr/>
          <p:nvPr/>
        </p:nvPicPr>
        <p:blipFill>
          <a:blip r:embed="rId2" cstate="print">
            <a:extLst>
              <a:ext uri="{28A0092B-C50C-407E-A947-70E740481C1C}"/>
            </a:extLst>
          </a:blip>
          <a:srcRect/>
          <a:stretch>
            <a:fillRect/>
          </a:stretch>
        </p:blipFill>
        <p:spPr bwMode="auto">
          <a:xfrm>
            <a:off x="261665" y="741289"/>
            <a:ext cx="6048672" cy="26289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style>
          <a:lnRef idx="2">
            <a:schemeClr val="accent2">
              <a:shade val="50000"/>
            </a:schemeClr>
          </a:lnRef>
          <a:fillRef idx="1">
            <a:schemeClr val="accent2"/>
          </a:fillRef>
          <a:effectRef idx="0">
            <a:schemeClr val="accent2"/>
          </a:effectRef>
          <a:fontRef idx="minor">
            <a:schemeClr val="lt1"/>
          </a:fontRef>
        </p:style>
      </p:pic>
      <p:pic>
        <p:nvPicPr>
          <p:cNvPr id="5" name="5 Marcador de contenido"/>
          <p:cNvPicPr>
            <a:picLocks noChangeAspect="1"/>
          </p:cNvPicPr>
          <p:nvPr/>
        </p:nvPicPr>
        <p:blipFill>
          <a:blip r:embed="rId3" cstate="print">
            <a:extLst>
              <a:ext uri="{28A0092B-C50C-407E-A947-70E740481C1C}"/>
            </a:extLst>
          </a:blip>
          <a:stretch>
            <a:fillRect/>
          </a:stretch>
        </p:blipFill>
        <p:spPr>
          <a:xfrm>
            <a:off x="6130825" y="8318004"/>
            <a:ext cx="369169" cy="314292"/>
          </a:xfrm>
          <a:prstGeom prst="roundRect">
            <a:avLst>
              <a:gd name="adj" fmla="val 16667"/>
            </a:avLst>
          </a:prstGeom>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217</TotalTime>
  <Words>866</Words>
  <Application>Microsoft Office PowerPoint</Application>
  <PresentationFormat>Carta (216 x 279 mm)</PresentationFormat>
  <Paragraphs>25</Paragraphs>
  <Slides>10</Slides>
  <Notes>0</Notes>
  <HiddenSlides>0</HiddenSlides>
  <MMClips>0</MMClips>
  <ScaleCrop>false</ScaleCrop>
  <HeadingPairs>
    <vt:vector size="6" baseType="variant">
      <vt:variant>
        <vt:lpstr>Fuentes usadas</vt:lpstr>
      </vt:variant>
      <vt:variant>
        <vt:i4>4</vt:i4>
      </vt:variant>
      <vt:variant>
        <vt:lpstr>Plantilla de diseño</vt:lpstr>
      </vt:variant>
      <vt:variant>
        <vt:i4>6</vt:i4>
      </vt:variant>
      <vt:variant>
        <vt:lpstr>Títulos de diapositiva</vt:lpstr>
      </vt:variant>
      <vt:variant>
        <vt:i4>10</vt:i4>
      </vt:variant>
    </vt:vector>
  </HeadingPairs>
  <TitlesOfParts>
    <vt:vector size="20" baseType="lpstr">
      <vt:lpstr>Constantia</vt:lpstr>
      <vt:lpstr>Arial</vt:lpstr>
      <vt:lpstr>Wingdings 2</vt:lpstr>
      <vt:lpstr>Calibri</vt:lpstr>
      <vt:lpstr>Papel</vt:lpstr>
      <vt:lpstr>Papel</vt:lpstr>
      <vt:lpstr>Papel</vt:lpstr>
      <vt:lpstr>Papel</vt:lpstr>
      <vt:lpstr>Papel</vt:lpstr>
      <vt:lpstr>Papel</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LIBRO ALEMAN ILUSTRADO</dc:title>
  <dc:creator>Stella</dc:creator>
  <cp:lastModifiedBy>JUAN.GUTIERREZ</cp:lastModifiedBy>
  <cp:revision>17</cp:revision>
  <dcterms:created xsi:type="dcterms:W3CDTF">2011-10-19T03:40:37Z</dcterms:created>
  <dcterms:modified xsi:type="dcterms:W3CDTF">2011-10-19T13:56:24Z</dcterms:modified>
</cp:coreProperties>
</file>